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58" r:id="rId5"/>
    <p:sldId id="259" r:id="rId6"/>
    <p:sldId id="261" r:id="rId7"/>
    <p:sldId id="262" r:id="rId8"/>
    <p:sldId id="263" r:id="rId9"/>
    <p:sldId id="265" r:id="rId10"/>
    <p:sldId id="281" r:id="rId11"/>
    <p:sldId id="266" r:id="rId12"/>
    <p:sldId id="285" r:id="rId13"/>
    <p:sldId id="283" r:id="rId14"/>
    <p:sldId id="267" r:id="rId15"/>
    <p:sldId id="282" r:id="rId16"/>
    <p:sldId id="268" r:id="rId17"/>
    <p:sldId id="269" r:id="rId18"/>
    <p:sldId id="273" r:id="rId19"/>
    <p:sldId id="274" r:id="rId20"/>
    <p:sldId id="287" r:id="rId21"/>
    <p:sldId id="288" r:id="rId22"/>
    <p:sldId id="286" r:id="rId23"/>
    <p:sldId id="275" r:id="rId24"/>
    <p:sldId id="290" r:id="rId25"/>
    <p:sldId id="277" r:id="rId26"/>
    <p:sldId id="289" r:id="rId27"/>
    <p:sldId id="279" r:id="rId28"/>
    <p:sldId id="292" r:id="rId29"/>
    <p:sldId id="293" r:id="rId30"/>
    <p:sldId id="291" r:id="rId31"/>
  </p:sldIdLst>
  <p:sldSz cx="9144000" cy="6858000" type="screen4x3"/>
  <p:notesSz cx="6858000" cy="9144000"/>
  <p:defaultTextStyle>
    <a:defPPr>
      <a:defRPr lang="es-EC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C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D1DAE-2C2C-4E1E-9EDC-3A2EDD04CC94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9DC45-0A04-4208-BAD6-680870137651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32706-80A1-4BC2-B602-55E6F34CB972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2D75B-D1C3-4D15-8718-2CF2C7833FCF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E8499-79A9-48DD-B4E0-1FAD08A7121B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54C93-A73F-41CF-A94F-1BF17F2C4079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2BCAFC-D96B-4E5D-9EE1-BDBEA77B1553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3403D-1176-45E7-B67E-92EDA3EAF32E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B5AAB-7E30-4282-BA00-EF67D5AC4644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ADAF6-7494-41B0-81C3-3F09C8776026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5D67F-D9C3-4C2E-85A2-969034136BC7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8E5EAF-D17D-4E29-9138-ABA6633AE7F0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6E9FA-FB4B-43B6-9728-F7F6C04AD6A5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05FB5-27BB-4752-9E8B-7F03D950C54B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A40A1-F1A9-4FCE-BAF4-654329A7AFD5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6DDC0-63E6-423C-9710-3D546A6FBACD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C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EBBBB-9A15-4873-82D4-7F9713369BCB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B5B67-BB9E-4340-9346-81B84B3526D1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2429B-82E7-493A-8658-8EC0B8D6FADE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4436B-8DAA-4959-AD7A-A82EAC87D4C9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C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94B9B-AE6D-4BAA-9BA1-3A246E58DCA8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364FE-9C34-4907-AB42-1B6C60E6ADBB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EC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C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D63A7A-3DCE-4B85-8ED9-0149E08112AB}" type="datetimeFigureOut">
              <a:rPr lang="es-EC"/>
              <a:pPr>
                <a:defRPr/>
              </a:pPr>
              <a:t>15/05/2015</a:t>
            </a:fld>
            <a:endParaRPr lang="es-EC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C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67C92B6-4186-4021-90EC-E1B38A9DBEFF}" type="slidenum">
              <a:rPr lang="es-EC"/>
              <a:pPr>
                <a:defRPr/>
              </a:pPr>
              <a:t>‹Nº›</a:t>
            </a:fld>
            <a:endParaRPr lang="es-EC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C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 rtlCol="0">
            <a:noAutofit/>
          </a:bodyPr>
          <a:lstStyle/>
          <a:p>
            <a:pPr algn="just" eaLnBrk="1" fontAlgn="auto" hangingPunct="1">
              <a:spcAft>
                <a:spcPts val="0"/>
              </a:spcAft>
              <a:defRPr/>
            </a:pPr>
            <a:r>
              <a:rPr lang="es-ES_tradnl" sz="2800" b="1" dirty="0" smtClean="0">
                <a:solidFill>
                  <a:schemeClr val="bg2">
                    <a:lumMod val="10000"/>
                  </a:schemeClr>
                </a:solidFill>
                <a:latin typeface="Oswald" pitchFamily="2" charset="0"/>
                <a:ea typeface="Open Sans Light" pitchFamily="34" charset="0"/>
                <a:cs typeface="Open Sans Light" pitchFamily="34" charset="0"/>
              </a:rPr>
              <a:t>TEJIDO Y COLLAGE  DE LA REPRESENTACIÓN LOCAL </a:t>
            </a:r>
            <a:r>
              <a:rPr lang="es-EC" sz="2800" dirty="0" smtClean="0">
                <a:solidFill>
                  <a:schemeClr val="bg2">
                    <a:lumMod val="10000"/>
                  </a:schemeClr>
                </a:solidFill>
                <a:latin typeface="Oswald" pitchFamily="2" charset="0"/>
                <a:ea typeface="Open Sans Light" pitchFamily="34" charset="0"/>
                <a:cs typeface="Open Sans Light" pitchFamily="34" charset="0"/>
              </a:rPr>
              <a:t/>
            </a:r>
            <a:br>
              <a:rPr lang="es-EC" sz="2800" dirty="0" smtClean="0">
                <a:solidFill>
                  <a:schemeClr val="bg2">
                    <a:lumMod val="10000"/>
                  </a:schemeClr>
                </a:solidFill>
                <a:latin typeface="Oswald" pitchFamily="2" charset="0"/>
                <a:ea typeface="Open Sans Light" pitchFamily="34" charset="0"/>
                <a:cs typeface="Open Sans Light" pitchFamily="34" charset="0"/>
              </a:rPr>
            </a:br>
            <a:endParaRPr lang="es-EC" sz="2800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4213" y="4365625"/>
            <a:ext cx="7775575" cy="2159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C" sz="2000" dirty="0" smtClean="0">
              <a:solidFill>
                <a:schemeClr val="bg2">
                  <a:lumMod val="1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C" sz="2000" dirty="0" smtClean="0">
              <a:solidFill>
                <a:schemeClr val="bg2">
                  <a:lumMod val="1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C" sz="2000" b="1" dirty="0" smtClean="0">
                <a:solidFill>
                  <a:schemeClr val="bg2">
                    <a:lumMod val="10000"/>
                  </a:schemeClr>
                </a:solidFill>
                <a:latin typeface="Oswald" pitchFamily="2" charset="0"/>
                <a:ea typeface="Open Sans" pitchFamily="34" charset="0"/>
                <a:cs typeface="Open Sans" pitchFamily="34" charset="0"/>
              </a:rPr>
              <a:t>Joshua Pazos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C" sz="2000" dirty="0" smtClean="0">
              <a:solidFill>
                <a:schemeClr val="bg2">
                  <a:lumMod val="10000"/>
                </a:schemeClr>
              </a:solidFill>
              <a:latin typeface="Open Sans" pitchFamily="34" charset="0"/>
              <a:ea typeface="Open Sans" pitchFamily="34" charset="0"/>
              <a:cs typeface="Open Sans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C" sz="2000" dirty="0" smtClean="0">
                <a:solidFill>
                  <a:schemeClr val="bg2">
                    <a:lumMod val="1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Mayo 2015</a:t>
            </a: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>
            <a:off x="381000" y="2852738"/>
            <a:ext cx="8458200" cy="520700"/>
          </a:xfrm>
          <a:prstGeom prst="rect">
            <a:avLst/>
          </a:prstGeom>
        </p:spPr>
        <p:txBody>
          <a:bodyPr anchor="ctr">
            <a:normAutofit lnSpcReduction="1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ES_tradnl" sz="1500" b="1" dirty="0">
                <a:solidFill>
                  <a:schemeClr val="bg2">
                    <a:lumMod val="2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>DISERTACIÓN PREVIA A LA OBTECIÓN DEL TÍTULO DE LICENCIADO EN ARTES VISUALES</a:t>
            </a:r>
            <a:r>
              <a:rPr lang="es-EC" sz="1400" dirty="0">
                <a:solidFill>
                  <a:schemeClr val="bg2">
                    <a:lumMod val="2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  <a:t/>
            </a:r>
            <a:br>
              <a:rPr lang="es-EC" sz="1400" dirty="0">
                <a:solidFill>
                  <a:schemeClr val="bg2">
                    <a:lumMod val="2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rPr>
            </a:br>
            <a:endParaRPr lang="es-EC" sz="1400" dirty="0">
              <a:solidFill>
                <a:schemeClr val="bg2">
                  <a:lumMod val="2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C:\Users\joshua\Desktop\Imágenes\1\publicidad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975" y="404813"/>
            <a:ext cx="8313738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Título"/>
          <p:cNvSpPr txBox="1">
            <a:spLocks/>
          </p:cNvSpPr>
          <p:nvPr/>
        </p:nvSpPr>
        <p:spPr bwMode="auto">
          <a:xfrm>
            <a:off x="381000" y="4994275"/>
            <a:ext cx="82946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s-EC" sz="2400">
                <a:latin typeface="Open Sans Light" pitchFamily="34" charset="0"/>
                <a:cs typeface="Open Sans Light" pitchFamily="34" charset="0"/>
              </a:rPr>
              <a:t>Problemática</a:t>
            </a:r>
            <a:r>
              <a:rPr lang="es-EC" sz="4400">
                <a:latin typeface="Open Sans Light" pitchFamily="34" charset="0"/>
                <a:cs typeface="Open Sans Light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hua\Desktop\Imágenes\1\publicidad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3" y="404813"/>
            <a:ext cx="4017962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 descr="C:\Users\joshua\Desktop\Imágenes\1\27,02,20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625" y="404813"/>
            <a:ext cx="3602038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Título"/>
          <p:cNvSpPr txBox="1">
            <a:spLocks/>
          </p:cNvSpPr>
          <p:nvPr/>
        </p:nvSpPr>
        <p:spPr bwMode="auto">
          <a:xfrm>
            <a:off x="381000" y="5715000"/>
            <a:ext cx="82946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s-EC" sz="2000">
                <a:latin typeface="Open Sans Light" pitchFamily="34" charset="0"/>
                <a:cs typeface="Open Sans Light" pitchFamily="34" charset="0"/>
              </a:rPr>
              <a:t>Preguntas </a:t>
            </a:r>
          </a:p>
        </p:txBody>
      </p:sp>
      <p:pic>
        <p:nvPicPr>
          <p:cNvPr id="5123" name="Picture 3" descr="C:\Users\joshua\Desktop\Imágenes\2\23,02,2014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68300"/>
            <a:ext cx="3241675" cy="486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C:\Users\joshua\Desktop\Imágenes\2\23,02,2014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87788" y="404813"/>
            <a:ext cx="4860925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Users\joshua\Desktop\Imágenes\2\02,03,2014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8" y="1627188"/>
            <a:ext cx="4429126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4" descr="C:\Users\joshua\Desktop\Imágenes\2\02,03,2014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627188"/>
            <a:ext cx="4429125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joshua\Desktop\Imágenes\6\caciques negros de esmerald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04813"/>
            <a:ext cx="8207375" cy="428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4 CuadroTexto"/>
          <p:cNvSpPr txBox="1">
            <a:spLocks noChangeArrowheads="1"/>
          </p:cNvSpPr>
          <p:nvPr/>
        </p:nvSpPr>
        <p:spPr bwMode="auto">
          <a:xfrm>
            <a:off x="468313" y="5065713"/>
            <a:ext cx="81359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1000"/>
              <a:t>Sánchez Gallque, A. (1599). </a:t>
            </a:r>
            <a:r>
              <a:rPr lang="es-EC" sz="1000" i="1"/>
              <a:t>Los caciques negros de Esmeraldas</a:t>
            </a:r>
            <a:r>
              <a:rPr lang="es-EC" sz="1000"/>
              <a:t> [Óleo sobre lienzo]. Biblioteca Nacional Española, Madrid.</a:t>
            </a:r>
          </a:p>
          <a:p>
            <a:endParaRPr lang="es-EC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2 Título"/>
          <p:cNvSpPr txBox="1">
            <a:spLocks/>
          </p:cNvSpPr>
          <p:nvPr/>
        </p:nvSpPr>
        <p:spPr bwMode="auto">
          <a:xfrm>
            <a:off x="381000" y="5930900"/>
            <a:ext cx="82946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s-EC" sz="2000">
                <a:latin typeface="Open Sans Light" pitchFamily="34" charset="0"/>
                <a:cs typeface="Open Sans Light" pitchFamily="34" charset="0"/>
              </a:rPr>
              <a:t>Ferias Mundiales</a:t>
            </a:r>
          </a:p>
        </p:txBody>
      </p:sp>
      <p:pic>
        <p:nvPicPr>
          <p:cNvPr id="8195" name="Picture 3" descr="C:\Users\joshua\Desktop\Imágenes\6\Instalación de España 18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02000" y="404813"/>
            <a:ext cx="5446713" cy="436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3" descr="C:\Users\joshua\Desktop\Imágenes\6\caciques negros de esmerald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404813"/>
            <a:ext cx="2305050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Flecha derecha"/>
          <p:cNvSpPr/>
          <p:nvPr/>
        </p:nvSpPr>
        <p:spPr>
          <a:xfrm>
            <a:off x="2339975" y="1052513"/>
            <a:ext cx="2952750" cy="144462"/>
          </a:xfrm>
          <a:prstGeom prst="rightArrow">
            <a:avLst/>
          </a:prstGeom>
          <a:noFill/>
          <a:ln>
            <a:solidFill>
              <a:schemeClr val="tx1">
                <a:lumMod val="85000"/>
                <a:lumOff val="15000"/>
                <a:alpha val="8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C" dirty="0">
              <a:solidFill>
                <a:schemeClr val="tx1"/>
              </a:solidFill>
            </a:endParaRPr>
          </a:p>
        </p:txBody>
      </p:sp>
      <p:sp>
        <p:nvSpPr>
          <p:cNvPr id="8198" name="7 CuadroTexto"/>
          <p:cNvSpPr txBox="1">
            <a:spLocks noChangeArrowheads="1"/>
          </p:cNvSpPr>
          <p:nvPr/>
        </p:nvSpPr>
        <p:spPr bwMode="auto">
          <a:xfrm>
            <a:off x="468313" y="5054600"/>
            <a:ext cx="81359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1000"/>
              <a:t>N/A. (1892). </a:t>
            </a:r>
            <a:r>
              <a:rPr lang="es-EC" sz="1000" i="1"/>
              <a:t>Exposición Histórico-Americana de Madrid 1892</a:t>
            </a:r>
            <a:r>
              <a:rPr lang="es-EC" sz="1000"/>
              <a:t> - </a:t>
            </a:r>
            <a:r>
              <a:rPr lang="es-EC" sz="1000" i="1"/>
              <a:t>Instalación de España </a:t>
            </a:r>
            <a:r>
              <a:rPr lang="es-EC" sz="1000"/>
              <a:t>[Papel albúmina]. Biblioteca Nacional Española, Madrid.</a:t>
            </a:r>
            <a:endParaRPr lang="es-EC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Título"/>
          <p:cNvSpPr txBox="1">
            <a:spLocks/>
          </p:cNvSpPr>
          <p:nvPr/>
        </p:nvSpPr>
        <p:spPr bwMode="auto">
          <a:xfrm>
            <a:off x="381000" y="5859463"/>
            <a:ext cx="82946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s-EC" sz="2000">
                <a:latin typeface="Open Sans Light" pitchFamily="34" charset="0"/>
                <a:cs typeface="Open Sans Light" pitchFamily="34" charset="0"/>
              </a:rPr>
              <a:t>La Fotografía</a:t>
            </a:r>
          </a:p>
        </p:txBody>
      </p:sp>
      <p:pic>
        <p:nvPicPr>
          <p:cNvPr id="9219" name="Picture 3" descr="El empresario ballenero belga Maurice Maitre junto a un grupo selk'nam en la Exposición Universal de París del año 18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2688" y="404813"/>
            <a:ext cx="6773862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5 CuadroTexto"/>
          <p:cNvSpPr txBox="1">
            <a:spLocks noChangeArrowheads="1"/>
          </p:cNvSpPr>
          <p:nvPr/>
        </p:nvSpPr>
        <p:spPr bwMode="auto">
          <a:xfrm>
            <a:off x="468313" y="5054600"/>
            <a:ext cx="8135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C" sz="1000"/>
              <a:t>Mülchi, B. H. (1889).</a:t>
            </a:r>
            <a:r>
              <a:rPr lang="es-EC" sz="1000" i="1"/>
              <a:t> El empresario ballenero belga Maurice Maitre junto a un grupo selk'nam en la Exposición Universal de París del año 1889.</a:t>
            </a:r>
            <a:r>
              <a:rPr lang="es-EC" sz="1000"/>
              <a:t> (Fotografía) Archivo: Etnografiska Museet Stockholm. Estocolmo, Suecia.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Users\joshua\Desktop\Imágenes\10\juan manuel figueroa de azn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404813"/>
            <a:ext cx="7199313" cy="499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4 CuadroTexto"/>
          <p:cNvSpPr txBox="1">
            <a:spLocks noChangeArrowheads="1"/>
          </p:cNvSpPr>
          <p:nvPr/>
        </p:nvSpPr>
        <p:spPr bwMode="auto">
          <a:xfrm>
            <a:off x="468313" y="5559425"/>
            <a:ext cx="81359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C" sz="1000"/>
              <a:t>Figueroa de Aznar, J. (1920). </a:t>
            </a:r>
            <a:r>
              <a:rPr lang="es-EC" sz="1000" i="1"/>
              <a:t>El sueño del viajero</a:t>
            </a:r>
            <a:r>
              <a:rPr lang="es-EC" sz="1000"/>
              <a:t>. Archivo Figueroa Aznar, Cusco.</a:t>
            </a:r>
            <a:endParaRPr lang="es-EC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hua\Desktop\Imágenes\10\Q'ero, Cusco, 1923 - Impresión por inyección de tinta sobre papel Hahnemühle de copia impresa, 54 x 64 c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6850" y="404813"/>
            <a:ext cx="3635375" cy="507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4 CuadroTexto"/>
          <p:cNvSpPr txBox="1">
            <a:spLocks noChangeArrowheads="1"/>
          </p:cNvSpPr>
          <p:nvPr/>
        </p:nvSpPr>
        <p:spPr bwMode="auto">
          <a:xfrm>
            <a:off x="468313" y="5702300"/>
            <a:ext cx="8135937" cy="40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C" sz="1000"/>
              <a:t>Figueroa de Aznar, J. (1923). </a:t>
            </a:r>
            <a:r>
              <a:rPr lang="es-EC" sz="1000" i="1"/>
              <a:t>Q'ero</a:t>
            </a:r>
            <a:r>
              <a:rPr lang="es-EC" sz="1000"/>
              <a:t> (Impresión de tinta sobre papel Hahnemühle de copia impresa, 54 x 64 cm). Archivo Figueroa Aznar, Cusco.</a:t>
            </a:r>
            <a:endParaRPr lang="es-EC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89138"/>
            <a:ext cx="3051175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475" y="1973263"/>
            <a:ext cx="3044825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5" descr="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025" y="1973263"/>
            <a:ext cx="2376488" cy="2176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km_21_ba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63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4 CuadroTexto"/>
          <p:cNvSpPr txBox="1">
            <a:spLocks noChangeArrowheads="1"/>
          </p:cNvSpPr>
          <p:nvPr/>
        </p:nvSpPr>
        <p:spPr bwMode="auto">
          <a:xfrm>
            <a:off x="468313" y="5702300"/>
            <a:ext cx="8135937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C" sz="1000"/>
              <a:t>Ponce, M. (2006). </a:t>
            </a:r>
            <a:r>
              <a:rPr lang="es-EC" sz="1000" i="1"/>
              <a:t>Oleoducto - km 21, </a:t>
            </a:r>
            <a:r>
              <a:rPr lang="es-EC" sz="1000"/>
              <a:t>[ Fotografía de 110cm x 180cm]. DPM arte contemporáneo, Guayaquil, Ecuador.</a:t>
            </a:r>
            <a:endParaRPr lang="es-EC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km_138_baj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404813"/>
            <a:ext cx="8464550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4 CuadroTexto"/>
          <p:cNvSpPr txBox="1">
            <a:spLocks noChangeArrowheads="1"/>
          </p:cNvSpPr>
          <p:nvPr/>
        </p:nvSpPr>
        <p:spPr bwMode="auto">
          <a:xfrm>
            <a:off x="468313" y="4652963"/>
            <a:ext cx="81359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1000"/>
              <a:t>Ponce, M. (2006). </a:t>
            </a:r>
            <a:r>
              <a:rPr lang="es-EC" sz="1000" i="1"/>
              <a:t>Oleoducto - km 138, </a:t>
            </a:r>
            <a:r>
              <a:rPr lang="es-EC" sz="1000"/>
              <a:t>[ Fotografía de 110cm x 180cm]. DPM arte contemporáneo, Guayaquil, Ecuador.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joshua\Desktop\Imágenes\12\Chiriboga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163" y="398463"/>
            <a:ext cx="7667625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4 CuadroTexto"/>
          <p:cNvSpPr txBox="1">
            <a:spLocks noChangeArrowheads="1"/>
          </p:cNvSpPr>
          <p:nvPr/>
        </p:nvSpPr>
        <p:spPr bwMode="auto">
          <a:xfrm>
            <a:off x="468313" y="5702300"/>
            <a:ext cx="8135937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1000"/>
              <a:t>Chiriboga, L. (2003). </a:t>
            </a:r>
            <a:r>
              <a:rPr lang="es-EC" sz="1000" i="1"/>
              <a:t>Mientras que Del fondo de la memoria, Vengo</a:t>
            </a:r>
            <a:r>
              <a:rPr lang="es-EC" sz="1000"/>
              <a:t>, [ Fotografía]. Quito, Ecuador.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404813"/>
            <a:ext cx="4176713" cy="543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CuadroTexto"/>
          <p:cNvSpPr txBox="1">
            <a:spLocks noChangeArrowheads="1"/>
          </p:cNvSpPr>
          <p:nvPr/>
        </p:nvSpPr>
        <p:spPr bwMode="auto">
          <a:xfrm>
            <a:off x="468313" y="5949950"/>
            <a:ext cx="8135937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1000"/>
              <a:t>Chiriboga, L. (2003). </a:t>
            </a:r>
            <a:r>
              <a:rPr lang="es-EC" sz="1000" i="1"/>
              <a:t>Mientras que Del fondo de la memoria, Vengo</a:t>
            </a:r>
            <a:r>
              <a:rPr lang="es-EC" sz="1000"/>
              <a:t>, [ Fotografía]. Quito, Ecuador.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2 Título"/>
          <p:cNvSpPr txBox="1">
            <a:spLocks/>
          </p:cNvSpPr>
          <p:nvPr/>
        </p:nvSpPr>
        <p:spPr bwMode="auto">
          <a:xfrm>
            <a:off x="381000" y="5930900"/>
            <a:ext cx="82946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s-EC" sz="2000">
                <a:latin typeface="Open Sans Light" pitchFamily="34" charset="0"/>
                <a:cs typeface="Open Sans Light" pitchFamily="34" charset="0"/>
              </a:rPr>
              <a:t>Representando al Ecuador</a:t>
            </a:r>
          </a:p>
        </p:txBody>
      </p:sp>
      <p:pic>
        <p:nvPicPr>
          <p:cNvPr id="17411" name="Picture 3" descr="1892 Instalación Ecuad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404813"/>
            <a:ext cx="7373937" cy="500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4 CuadroTexto"/>
          <p:cNvSpPr txBox="1">
            <a:spLocks noChangeArrowheads="1"/>
          </p:cNvSpPr>
          <p:nvPr/>
        </p:nvSpPr>
        <p:spPr bwMode="auto">
          <a:xfrm>
            <a:off x="468313" y="5486400"/>
            <a:ext cx="81359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1000"/>
              <a:t>N/A. (1892). </a:t>
            </a:r>
            <a:r>
              <a:rPr lang="es-EC" sz="1000" i="1"/>
              <a:t>Exposición Histórico-Americana de Madrid 1892</a:t>
            </a:r>
            <a:r>
              <a:rPr lang="es-EC" sz="1000"/>
              <a:t> - </a:t>
            </a:r>
            <a:r>
              <a:rPr lang="es-EC" sz="1000" i="1"/>
              <a:t>Instalación de Ecuador </a:t>
            </a:r>
            <a:r>
              <a:rPr lang="es-EC" sz="1000"/>
              <a:t>[Papel albúmina]. Biblioteca Nacional Española, Madrid.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tumblr_m9zn260Ca31rsmxh5o1_5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419100"/>
            <a:ext cx="7056437" cy="44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4 CuadroTexto"/>
          <p:cNvSpPr txBox="1">
            <a:spLocks noChangeArrowheads="1"/>
          </p:cNvSpPr>
          <p:nvPr/>
        </p:nvSpPr>
        <p:spPr bwMode="auto">
          <a:xfrm>
            <a:off x="468313" y="4973638"/>
            <a:ext cx="8135937" cy="246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C" sz="1000"/>
              <a:t>Egas, C. (1922). </a:t>
            </a:r>
            <a:r>
              <a:rPr lang="es-EC" sz="1000" i="1"/>
              <a:t>Festival indígena</a:t>
            </a:r>
            <a:r>
              <a:rPr lang="es-EC" sz="1000"/>
              <a:t>. [Óleo sobre lienzo]. Quito, Ecuador.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2 Título"/>
          <p:cNvSpPr txBox="1">
            <a:spLocks/>
          </p:cNvSpPr>
          <p:nvPr/>
        </p:nvSpPr>
        <p:spPr bwMode="auto">
          <a:xfrm>
            <a:off x="381000" y="5930900"/>
            <a:ext cx="82946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s-EC" sz="2000">
                <a:latin typeface="Open Sans Light" pitchFamily="34" charset="0"/>
                <a:cs typeface="Open Sans Light" pitchFamily="34" charset="0"/>
              </a:rPr>
              <a:t>Recolección de imágenes</a:t>
            </a:r>
          </a:p>
        </p:txBody>
      </p:sp>
      <p:pic>
        <p:nvPicPr>
          <p:cNvPr id="19459" name="Picture 3" descr="IMG_099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404813"/>
            <a:ext cx="7632700" cy="508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IMG_10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8675" y="404813"/>
            <a:ext cx="7559675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IMG_1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6625" y="404813"/>
            <a:ext cx="7451725" cy="496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IMG_1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404813"/>
            <a:ext cx="7307262" cy="487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G_10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600" y="404813"/>
            <a:ext cx="7453313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2 Título"/>
          <p:cNvSpPr txBox="1">
            <a:spLocks/>
          </p:cNvSpPr>
          <p:nvPr/>
        </p:nvSpPr>
        <p:spPr bwMode="auto">
          <a:xfrm>
            <a:off x="381000" y="6092825"/>
            <a:ext cx="82946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s-EC" sz="2000">
                <a:latin typeface="Open Sans Light" pitchFamily="34" charset="0"/>
                <a:cs typeface="Open Sans Light" pitchFamily="34" charset="0"/>
              </a:rPr>
              <a:t>Tejido fotográfico</a:t>
            </a:r>
          </a:p>
        </p:txBody>
      </p:sp>
      <p:pic>
        <p:nvPicPr>
          <p:cNvPr id="24579" name="Picture 5" descr="C:\Users\joshua\Desktop\Tesis y Bibliografía\escaneos\tejido fotográfico (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5088" y="381000"/>
            <a:ext cx="4054475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C:\Users\joshua\Desktop\Tesis y Bibliografía\escaneos\tejido fotográfico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366713"/>
            <a:ext cx="6842125" cy="464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2 Título"/>
          <p:cNvSpPr txBox="1">
            <a:spLocks/>
          </p:cNvSpPr>
          <p:nvPr/>
        </p:nvSpPr>
        <p:spPr bwMode="auto">
          <a:xfrm>
            <a:off x="381000" y="6002338"/>
            <a:ext cx="82946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s-EC" sz="2000">
                <a:latin typeface="Open Sans Light" pitchFamily="34" charset="0"/>
                <a:cs typeface="Open Sans Light" pitchFamily="34" charset="0"/>
              </a:rPr>
              <a:t>Collage lineal</a:t>
            </a:r>
          </a:p>
        </p:txBody>
      </p:sp>
      <p:pic>
        <p:nvPicPr>
          <p:cNvPr id="26627" name="Picture 3" descr="IMG_34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404813"/>
            <a:ext cx="6589712" cy="4392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G_34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404813"/>
            <a:ext cx="3959225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2 Título"/>
          <p:cNvSpPr txBox="1">
            <a:spLocks/>
          </p:cNvSpPr>
          <p:nvPr/>
        </p:nvSpPr>
        <p:spPr bwMode="auto">
          <a:xfrm>
            <a:off x="381000" y="6165850"/>
            <a:ext cx="829468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s-EC" sz="2000">
                <a:latin typeface="Open Sans Light" pitchFamily="34" charset="0"/>
                <a:cs typeface="Open Sans Light" pitchFamily="34" charset="0"/>
              </a:rPr>
              <a:t>Muestra</a:t>
            </a:r>
          </a:p>
        </p:txBody>
      </p:sp>
      <p:pic>
        <p:nvPicPr>
          <p:cNvPr id="28675" name="Picture 3" descr="IMG_328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IMG_34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4875" y="404813"/>
            <a:ext cx="7339013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G_34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10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IMG_33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328</Words>
  <Application>Microsoft Office PowerPoint</Application>
  <PresentationFormat>Presentación en pantalla (4:3)</PresentationFormat>
  <Paragraphs>27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6" baseType="lpstr">
      <vt:lpstr>Arial</vt:lpstr>
      <vt:lpstr>Calibri</vt:lpstr>
      <vt:lpstr>Oswald</vt:lpstr>
      <vt:lpstr>Open Sans Light</vt:lpstr>
      <vt:lpstr>Open Sans</vt:lpstr>
      <vt:lpstr>Tema de Office</vt:lpstr>
      <vt:lpstr>TEJIDO Y COLLAGE  DE LA REPRESENTACIÓN LOCAL  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TEJIDO Y COLLAGE  DE LA REPRESENTACIÓN LOCAL</dc:title>
  <dc:creator>Joshua</dc:creator>
  <cp:lastModifiedBy>Joshua</cp:lastModifiedBy>
  <cp:revision>28</cp:revision>
  <dcterms:created xsi:type="dcterms:W3CDTF">2015-05-14T22:34:55Z</dcterms:created>
  <dcterms:modified xsi:type="dcterms:W3CDTF">2015-05-15T15:13:24Z</dcterms:modified>
</cp:coreProperties>
</file>