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1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4" r:id="rId2"/>
  </p:sldMasterIdLst>
  <p:notesMasterIdLst>
    <p:notesMasterId r:id="rId30"/>
  </p:notesMasterIdLst>
  <p:sldIdLst>
    <p:sldId id="433" r:id="rId3"/>
    <p:sldId id="372" r:id="rId4"/>
    <p:sldId id="373" r:id="rId5"/>
    <p:sldId id="374" r:id="rId6"/>
    <p:sldId id="375" r:id="rId7"/>
    <p:sldId id="376" r:id="rId8"/>
    <p:sldId id="377" r:id="rId9"/>
    <p:sldId id="421" r:id="rId10"/>
    <p:sldId id="422" r:id="rId11"/>
    <p:sldId id="423" r:id="rId12"/>
    <p:sldId id="424" r:id="rId13"/>
    <p:sldId id="425" r:id="rId14"/>
    <p:sldId id="426" r:id="rId15"/>
    <p:sldId id="427" r:id="rId16"/>
    <p:sldId id="428" r:id="rId17"/>
    <p:sldId id="429" r:id="rId18"/>
    <p:sldId id="430" r:id="rId19"/>
    <p:sldId id="431" r:id="rId20"/>
    <p:sldId id="432" r:id="rId21"/>
    <p:sldId id="384" r:id="rId22"/>
    <p:sldId id="383" r:id="rId23"/>
    <p:sldId id="411" r:id="rId24"/>
    <p:sldId id="412" r:id="rId25"/>
    <p:sldId id="385" r:id="rId26"/>
    <p:sldId id="307" r:id="rId27"/>
    <p:sldId id="387" r:id="rId28"/>
    <p:sldId id="264" r:id="rId29"/>
  </p:sldIdLst>
  <p:sldSz cx="9144000" cy="5143500" type="screen16x9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2" autoAdjust="0"/>
    <p:restoredTop sz="87885" autoAdjust="0"/>
  </p:normalViewPr>
  <p:slideViewPr>
    <p:cSldViewPr>
      <p:cViewPr varScale="1">
        <p:scale>
          <a:sx n="151" d="100"/>
          <a:sy n="151" d="100"/>
        </p:scale>
        <p:origin x="-87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E8FA69-F265-4EF1-A3EB-AFAA73036E50}" type="doc">
      <dgm:prSet loTypeId="urn:microsoft.com/office/officeart/2005/8/layout/pyramid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EA28B61-405C-4B52-B0F4-5C4A6DEF405A}">
      <dgm:prSet phldrT="[Texto]" custT="1"/>
      <dgm:spPr/>
      <dgm:t>
        <a:bodyPr/>
        <a:lstStyle/>
        <a:p>
          <a:r>
            <a:rPr lang="es-EC" sz="1800" dirty="0" smtClean="0"/>
            <a:t>METODOLOGIA</a:t>
          </a:r>
          <a:endParaRPr lang="es-ES" sz="1800" dirty="0"/>
        </a:p>
      </dgm:t>
    </dgm:pt>
    <dgm:pt modelId="{F97C9DB8-4F5B-491F-8501-ED2E753BD8DD}" type="parTrans" cxnId="{98B93B2A-21C2-4015-B88E-A7FAF01587A4}">
      <dgm:prSet/>
      <dgm:spPr/>
      <dgm:t>
        <a:bodyPr/>
        <a:lstStyle/>
        <a:p>
          <a:endParaRPr lang="es-ES" sz="1100"/>
        </a:p>
      </dgm:t>
    </dgm:pt>
    <dgm:pt modelId="{4E0CB2BA-0B0B-40B1-91D6-D4FB9625D3F3}" type="sibTrans" cxnId="{98B93B2A-21C2-4015-B88E-A7FAF01587A4}">
      <dgm:prSet/>
      <dgm:spPr/>
      <dgm:t>
        <a:bodyPr/>
        <a:lstStyle/>
        <a:p>
          <a:endParaRPr lang="es-ES" sz="1100"/>
        </a:p>
      </dgm:t>
    </dgm:pt>
    <dgm:pt modelId="{4266AF6F-3DD6-4A67-921C-0C036C97E1B6}">
      <dgm:prSet phldrT="[Texto]" custT="1"/>
      <dgm:spPr/>
      <dgm:t>
        <a:bodyPr/>
        <a:lstStyle/>
        <a:p>
          <a:r>
            <a:rPr lang="es-EC" sz="1800" dirty="0" smtClean="0"/>
            <a:t>CRONOGRAMA</a:t>
          </a:r>
          <a:endParaRPr lang="es-ES" sz="1800" dirty="0"/>
        </a:p>
      </dgm:t>
    </dgm:pt>
    <dgm:pt modelId="{5E611851-ED42-4130-A93E-F45FAD457840}" type="parTrans" cxnId="{EF02D76A-8616-41E8-92B4-8B7057A29AD3}">
      <dgm:prSet/>
      <dgm:spPr/>
      <dgm:t>
        <a:bodyPr/>
        <a:lstStyle/>
        <a:p>
          <a:endParaRPr lang="es-ES" sz="1100"/>
        </a:p>
      </dgm:t>
    </dgm:pt>
    <dgm:pt modelId="{86A0D484-96B3-4E78-A080-D6C245AB455D}" type="sibTrans" cxnId="{EF02D76A-8616-41E8-92B4-8B7057A29AD3}">
      <dgm:prSet/>
      <dgm:spPr/>
      <dgm:t>
        <a:bodyPr/>
        <a:lstStyle/>
        <a:p>
          <a:endParaRPr lang="es-ES" sz="1100"/>
        </a:p>
      </dgm:t>
    </dgm:pt>
    <dgm:pt modelId="{55FD89FC-A10E-4D68-9B2E-683AA198076A}">
      <dgm:prSet custT="1"/>
      <dgm:spPr/>
      <dgm:t>
        <a:bodyPr/>
        <a:lstStyle/>
        <a:p>
          <a:r>
            <a:rPr lang="es-EC" sz="1800" dirty="0" smtClean="0"/>
            <a:t>BIBLIOGRAFÍA</a:t>
          </a:r>
          <a:endParaRPr lang="es-EC" sz="1800" dirty="0"/>
        </a:p>
      </dgm:t>
    </dgm:pt>
    <dgm:pt modelId="{ECB42E0E-2CE5-4C7A-87C2-07B8A14C711C}" type="parTrans" cxnId="{003B1D8E-9C08-4969-97CD-5663FA586D07}">
      <dgm:prSet/>
      <dgm:spPr/>
      <dgm:t>
        <a:bodyPr/>
        <a:lstStyle/>
        <a:p>
          <a:endParaRPr lang="es-EC"/>
        </a:p>
      </dgm:t>
    </dgm:pt>
    <dgm:pt modelId="{B45A8B2D-2A22-41C0-BA70-5A179DC58735}" type="sibTrans" cxnId="{003B1D8E-9C08-4969-97CD-5663FA586D07}">
      <dgm:prSet/>
      <dgm:spPr/>
      <dgm:t>
        <a:bodyPr/>
        <a:lstStyle/>
        <a:p>
          <a:endParaRPr lang="es-EC"/>
        </a:p>
      </dgm:t>
    </dgm:pt>
    <dgm:pt modelId="{7D156020-22C1-4CDE-B0A9-9A22A9AD8AD4}" type="pres">
      <dgm:prSet presAssocID="{02E8FA69-F265-4EF1-A3EB-AFAA73036E5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C"/>
        </a:p>
      </dgm:t>
    </dgm:pt>
    <dgm:pt modelId="{576E4D4C-0D1E-48D3-948E-02D38516C901}" type="pres">
      <dgm:prSet presAssocID="{02E8FA69-F265-4EF1-A3EB-AFAA73036E50}" presName="pyramid" presStyleLbl="node1" presStyleIdx="0" presStyleCnt="1" custLinFactNeighborX="-10005" custLinFactNeighborY="2130"/>
      <dgm:spPr/>
      <dgm:t>
        <a:bodyPr/>
        <a:lstStyle/>
        <a:p>
          <a:endParaRPr lang="es-EC"/>
        </a:p>
      </dgm:t>
    </dgm:pt>
    <dgm:pt modelId="{ED4D6068-0BE8-4402-90B4-2CA787E5556D}" type="pres">
      <dgm:prSet presAssocID="{02E8FA69-F265-4EF1-A3EB-AFAA73036E50}" presName="theList" presStyleCnt="0"/>
      <dgm:spPr/>
      <dgm:t>
        <a:bodyPr/>
        <a:lstStyle/>
        <a:p>
          <a:endParaRPr lang="es-EC"/>
        </a:p>
      </dgm:t>
    </dgm:pt>
    <dgm:pt modelId="{CB3CB56B-4EAE-4055-9E8C-854DB3215F21}" type="pres">
      <dgm:prSet presAssocID="{5EA28B61-405C-4B52-B0F4-5C4A6DEF405A}" presName="aNode" presStyleLbl="fgAcc1" presStyleIdx="0" presStyleCnt="3" custScaleY="144625" custLinFactY="-42609" custLinFactNeighborX="-2372" custLinFactNeighborY="-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B553BAB-9250-4595-88F1-2A7DFBF3ECEC}" type="pres">
      <dgm:prSet presAssocID="{5EA28B61-405C-4B52-B0F4-5C4A6DEF405A}" presName="aSpace" presStyleCnt="0"/>
      <dgm:spPr/>
      <dgm:t>
        <a:bodyPr/>
        <a:lstStyle/>
        <a:p>
          <a:endParaRPr lang="es-EC"/>
        </a:p>
      </dgm:t>
    </dgm:pt>
    <dgm:pt modelId="{1E915F41-2514-416B-A848-CAA8221BE7B6}" type="pres">
      <dgm:prSet presAssocID="{4266AF6F-3DD6-4A67-921C-0C036C97E1B6}" presName="aNode" presStyleLbl="fgAcc1" presStyleIdx="1" presStyleCnt="3" custScaleY="138553" custLinFactY="-14249" custLinFactNeighborX="973" custLinFactNeighborY="-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2333592-66F1-4134-80FC-33E6E4F05C0B}" type="pres">
      <dgm:prSet presAssocID="{4266AF6F-3DD6-4A67-921C-0C036C97E1B6}" presName="aSpace" presStyleCnt="0"/>
      <dgm:spPr/>
      <dgm:t>
        <a:bodyPr/>
        <a:lstStyle/>
        <a:p>
          <a:endParaRPr lang="es-EC"/>
        </a:p>
      </dgm:t>
    </dgm:pt>
    <dgm:pt modelId="{ECD3355D-573B-4075-A39C-9FE8A158EB72}" type="pres">
      <dgm:prSet presAssocID="{55FD89FC-A10E-4D68-9B2E-683AA198076A}" presName="aNode" presStyleLbl="fgAcc1" presStyleIdx="2" presStyleCnt="3" custScaleY="19019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A1B01F0-C511-4EF4-A1BC-9934D411D308}" type="pres">
      <dgm:prSet presAssocID="{55FD89FC-A10E-4D68-9B2E-683AA198076A}" presName="aSpace" presStyleCnt="0"/>
      <dgm:spPr/>
      <dgm:t>
        <a:bodyPr/>
        <a:lstStyle/>
        <a:p>
          <a:endParaRPr lang="es-EC"/>
        </a:p>
      </dgm:t>
    </dgm:pt>
  </dgm:ptLst>
  <dgm:cxnLst>
    <dgm:cxn modelId="{EF02D76A-8616-41E8-92B4-8B7057A29AD3}" srcId="{02E8FA69-F265-4EF1-A3EB-AFAA73036E50}" destId="{4266AF6F-3DD6-4A67-921C-0C036C97E1B6}" srcOrd="1" destOrd="0" parTransId="{5E611851-ED42-4130-A93E-F45FAD457840}" sibTransId="{86A0D484-96B3-4E78-A080-D6C245AB455D}"/>
    <dgm:cxn modelId="{176E3A6E-6987-422A-B1FB-DB178F9B4963}" type="presOf" srcId="{4266AF6F-3DD6-4A67-921C-0C036C97E1B6}" destId="{1E915F41-2514-416B-A848-CAA8221BE7B6}" srcOrd="0" destOrd="0" presId="urn:microsoft.com/office/officeart/2005/8/layout/pyramid2"/>
    <dgm:cxn modelId="{98B93B2A-21C2-4015-B88E-A7FAF01587A4}" srcId="{02E8FA69-F265-4EF1-A3EB-AFAA73036E50}" destId="{5EA28B61-405C-4B52-B0F4-5C4A6DEF405A}" srcOrd="0" destOrd="0" parTransId="{F97C9DB8-4F5B-491F-8501-ED2E753BD8DD}" sibTransId="{4E0CB2BA-0B0B-40B1-91D6-D4FB9625D3F3}"/>
    <dgm:cxn modelId="{CB259200-3F50-402C-B346-6A68A2C2714B}" type="presOf" srcId="{02E8FA69-F265-4EF1-A3EB-AFAA73036E50}" destId="{7D156020-22C1-4CDE-B0A9-9A22A9AD8AD4}" srcOrd="0" destOrd="0" presId="urn:microsoft.com/office/officeart/2005/8/layout/pyramid2"/>
    <dgm:cxn modelId="{003B1D8E-9C08-4969-97CD-5663FA586D07}" srcId="{02E8FA69-F265-4EF1-A3EB-AFAA73036E50}" destId="{55FD89FC-A10E-4D68-9B2E-683AA198076A}" srcOrd="2" destOrd="0" parTransId="{ECB42E0E-2CE5-4C7A-87C2-07B8A14C711C}" sibTransId="{B45A8B2D-2A22-41C0-BA70-5A179DC58735}"/>
    <dgm:cxn modelId="{BC17D283-DC6C-4DAF-B846-4213D9CC4B5C}" type="presOf" srcId="{55FD89FC-A10E-4D68-9B2E-683AA198076A}" destId="{ECD3355D-573B-4075-A39C-9FE8A158EB72}" srcOrd="0" destOrd="0" presId="urn:microsoft.com/office/officeart/2005/8/layout/pyramid2"/>
    <dgm:cxn modelId="{8486BC34-D28D-4D6F-BDF7-4EF5AE7542EF}" type="presOf" srcId="{5EA28B61-405C-4B52-B0F4-5C4A6DEF405A}" destId="{CB3CB56B-4EAE-4055-9E8C-854DB3215F21}" srcOrd="0" destOrd="0" presId="urn:microsoft.com/office/officeart/2005/8/layout/pyramid2"/>
    <dgm:cxn modelId="{FC4942B6-0035-4FCB-A395-53BC4F8261A6}" type="presParOf" srcId="{7D156020-22C1-4CDE-B0A9-9A22A9AD8AD4}" destId="{576E4D4C-0D1E-48D3-948E-02D38516C901}" srcOrd="0" destOrd="0" presId="urn:microsoft.com/office/officeart/2005/8/layout/pyramid2"/>
    <dgm:cxn modelId="{EF47C1F7-36A9-4C78-8096-1CFCF4449A66}" type="presParOf" srcId="{7D156020-22C1-4CDE-B0A9-9A22A9AD8AD4}" destId="{ED4D6068-0BE8-4402-90B4-2CA787E5556D}" srcOrd="1" destOrd="0" presId="urn:microsoft.com/office/officeart/2005/8/layout/pyramid2"/>
    <dgm:cxn modelId="{AC05D7BF-C926-4C43-9F91-45140233772D}" type="presParOf" srcId="{ED4D6068-0BE8-4402-90B4-2CA787E5556D}" destId="{CB3CB56B-4EAE-4055-9E8C-854DB3215F21}" srcOrd="0" destOrd="0" presId="urn:microsoft.com/office/officeart/2005/8/layout/pyramid2"/>
    <dgm:cxn modelId="{91B492DD-BC1A-4E73-B409-F8850CB41F39}" type="presParOf" srcId="{ED4D6068-0BE8-4402-90B4-2CA787E5556D}" destId="{3B553BAB-9250-4595-88F1-2A7DFBF3ECEC}" srcOrd="1" destOrd="0" presId="urn:microsoft.com/office/officeart/2005/8/layout/pyramid2"/>
    <dgm:cxn modelId="{98864E0A-EDEE-41C2-8147-734E1C64CC52}" type="presParOf" srcId="{ED4D6068-0BE8-4402-90B4-2CA787E5556D}" destId="{1E915F41-2514-416B-A848-CAA8221BE7B6}" srcOrd="2" destOrd="0" presId="urn:microsoft.com/office/officeart/2005/8/layout/pyramid2"/>
    <dgm:cxn modelId="{36B82ADB-DD40-43BF-B66B-E86410B28A28}" type="presParOf" srcId="{ED4D6068-0BE8-4402-90B4-2CA787E5556D}" destId="{92333592-66F1-4134-80FC-33E6E4F05C0B}" srcOrd="3" destOrd="0" presId="urn:microsoft.com/office/officeart/2005/8/layout/pyramid2"/>
    <dgm:cxn modelId="{C884A8BE-4751-4134-A6F4-A09B083AB940}" type="presParOf" srcId="{ED4D6068-0BE8-4402-90B4-2CA787E5556D}" destId="{ECD3355D-573B-4075-A39C-9FE8A158EB72}" srcOrd="4" destOrd="0" presId="urn:microsoft.com/office/officeart/2005/8/layout/pyramid2"/>
    <dgm:cxn modelId="{4872C826-E894-49CF-9582-811DAFBDCD3A}" type="presParOf" srcId="{ED4D6068-0BE8-4402-90B4-2CA787E5556D}" destId="{9A1B01F0-C511-4EF4-A1BC-9934D411D30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3967078-F88B-4A8D-85D4-5E77314FB71C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6D4313FE-6FB3-4D2E-9F74-9FFAF599AAF5}" type="pres">
      <dgm:prSet presAssocID="{33967078-F88B-4A8D-85D4-5E77314FB71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2B393C6F-6F19-4720-9D8A-E4C4051971DD}" type="presOf" srcId="{33967078-F88B-4A8D-85D4-5E77314FB71C}" destId="{6D4313FE-6FB3-4D2E-9F74-9FFAF599AAF5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A2BDA14-A978-4642-A40C-D76DC038DB72}" type="doc">
      <dgm:prSet loTypeId="urn:microsoft.com/office/officeart/2005/8/layout/vList4" loCatId="pictur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12E2906A-4C13-4DB2-A7EC-9B48FC142F43}" type="pres">
      <dgm:prSet presAssocID="{2A2BDA14-A978-4642-A40C-D76DC038DB7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4CC08699-D920-4434-82B8-622BB916D0D6}" type="presOf" srcId="{2A2BDA14-A978-4642-A40C-D76DC038DB72}" destId="{12E2906A-4C13-4DB2-A7EC-9B48FC142F43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3967078-F88B-4A8D-85D4-5E77314FB71C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6D4313FE-6FB3-4D2E-9F74-9FFAF599AAF5}" type="pres">
      <dgm:prSet presAssocID="{33967078-F88B-4A8D-85D4-5E77314FB71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D9BD5C38-3570-4176-84F5-FC375ED932C5}" type="presOf" srcId="{33967078-F88B-4A8D-85D4-5E77314FB71C}" destId="{6D4313FE-6FB3-4D2E-9F74-9FFAF599AAF5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A2BDA14-A978-4642-A40C-D76DC038DB72}" type="doc">
      <dgm:prSet loTypeId="urn:microsoft.com/office/officeart/2005/8/layout/vList4" loCatId="pictur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12E2906A-4C13-4DB2-A7EC-9B48FC142F43}" type="pres">
      <dgm:prSet presAssocID="{2A2BDA14-A978-4642-A40C-D76DC038DB7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27D2F943-C0DD-44F9-AA73-7AAFF07EE221}" type="presOf" srcId="{2A2BDA14-A978-4642-A40C-D76DC038DB72}" destId="{12E2906A-4C13-4DB2-A7EC-9B48FC142F43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FD5E732-EC27-44FA-A7A4-B98E5BC22D05}" type="doc">
      <dgm:prSet loTypeId="urn:microsoft.com/office/officeart/2005/8/layout/hProcess9" loCatId="process" qsTypeId="urn:microsoft.com/office/officeart/2005/8/quickstyle/3d2" qsCatId="3D" csTypeId="urn:microsoft.com/office/officeart/2005/8/colors/colorful3" csCatId="colorful" phldr="1"/>
      <dgm:spPr/>
    </dgm:pt>
    <dgm:pt modelId="{487F4F14-9890-41DB-B9BC-698D3C14AACB}">
      <dgm:prSet phldrT="[Texto]"/>
      <dgm:spPr/>
      <dgm:t>
        <a:bodyPr/>
        <a:lstStyle/>
        <a:p>
          <a:r>
            <a:rPr lang="es-EC" b="1" dirty="0" smtClean="0"/>
            <a:t>Indagación en los archivos históricos de la Fundación.</a:t>
          </a:r>
          <a:endParaRPr lang="es-EC" b="1" dirty="0"/>
        </a:p>
      </dgm:t>
    </dgm:pt>
    <dgm:pt modelId="{3358F718-6697-4855-B4BC-8F5971BF003B}" type="parTrans" cxnId="{992A3B95-AB95-4F43-8528-E0D1189AFC52}">
      <dgm:prSet/>
      <dgm:spPr/>
      <dgm:t>
        <a:bodyPr/>
        <a:lstStyle/>
        <a:p>
          <a:endParaRPr lang="es-EC"/>
        </a:p>
      </dgm:t>
    </dgm:pt>
    <dgm:pt modelId="{54E607A9-4FD8-4FC8-A168-8F0B4A8782A1}" type="sibTrans" cxnId="{992A3B95-AB95-4F43-8528-E0D1189AFC52}">
      <dgm:prSet/>
      <dgm:spPr/>
      <dgm:t>
        <a:bodyPr/>
        <a:lstStyle/>
        <a:p>
          <a:endParaRPr lang="es-EC"/>
        </a:p>
      </dgm:t>
    </dgm:pt>
    <dgm:pt modelId="{B7A8E469-0A90-44A3-8C52-F713E5C6C7E2}">
      <dgm:prSet phldrT="[Texto]"/>
      <dgm:spPr/>
      <dgm:t>
        <a:bodyPr/>
        <a:lstStyle/>
        <a:p>
          <a:r>
            <a:rPr lang="es-EC" b="1" dirty="0" smtClean="0"/>
            <a:t>Diálogo con las autoridades, situación de la Fundación:</a:t>
          </a:r>
        </a:p>
        <a:p>
          <a:r>
            <a:rPr lang="es-EC" b="1" dirty="0" smtClean="0"/>
            <a:t>Directora Gladys Franco</a:t>
          </a:r>
        </a:p>
        <a:p>
          <a:r>
            <a:rPr lang="es-EC" b="1" dirty="0" smtClean="0"/>
            <a:t>Vicepresidenta Rosario Mejía</a:t>
          </a:r>
        </a:p>
        <a:p>
          <a:r>
            <a:rPr lang="es-EC" b="1" dirty="0" smtClean="0"/>
            <a:t>Psicóloga Andrea Latorre</a:t>
          </a:r>
          <a:endParaRPr lang="es-EC" b="1" dirty="0"/>
        </a:p>
      </dgm:t>
    </dgm:pt>
    <dgm:pt modelId="{3DC80687-F658-4441-B1BF-BDA1AF32AC82}" type="parTrans" cxnId="{5F3D9C8B-D8F2-42B3-94DD-BA4554AA6DAD}">
      <dgm:prSet/>
      <dgm:spPr/>
      <dgm:t>
        <a:bodyPr/>
        <a:lstStyle/>
        <a:p>
          <a:endParaRPr lang="es-EC"/>
        </a:p>
      </dgm:t>
    </dgm:pt>
    <dgm:pt modelId="{14749C6A-9D78-44D9-B45B-8CC58EF74C6E}" type="sibTrans" cxnId="{5F3D9C8B-D8F2-42B3-94DD-BA4554AA6DAD}">
      <dgm:prSet/>
      <dgm:spPr/>
      <dgm:t>
        <a:bodyPr/>
        <a:lstStyle/>
        <a:p>
          <a:endParaRPr lang="es-EC"/>
        </a:p>
      </dgm:t>
    </dgm:pt>
    <dgm:pt modelId="{2342070B-337C-4B9E-A3C5-9A17A062DB3B}">
      <dgm:prSet phldrT="[Texto]"/>
      <dgm:spPr/>
      <dgm:t>
        <a:bodyPr/>
        <a:lstStyle/>
        <a:p>
          <a:r>
            <a:rPr lang="es-EC" b="1" dirty="0" smtClean="0"/>
            <a:t>Conformación del equipo de trabajo para revisión y aprobación de contenidos del taller.</a:t>
          </a:r>
          <a:endParaRPr lang="es-EC" b="1" dirty="0"/>
        </a:p>
      </dgm:t>
    </dgm:pt>
    <dgm:pt modelId="{F9CFA0B5-E3B8-4FAE-935F-51C48F957DCF}" type="parTrans" cxnId="{066AB164-770F-4868-8CA4-A7CA1C0373D0}">
      <dgm:prSet/>
      <dgm:spPr/>
      <dgm:t>
        <a:bodyPr/>
        <a:lstStyle/>
        <a:p>
          <a:endParaRPr lang="es-EC"/>
        </a:p>
      </dgm:t>
    </dgm:pt>
    <dgm:pt modelId="{3BC74C1F-4EA4-4B47-8EA8-043E99279847}" type="sibTrans" cxnId="{066AB164-770F-4868-8CA4-A7CA1C0373D0}">
      <dgm:prSet/>
      <dgm:spPr/>
      <dgm:t>
        <a:bodyPr/>
        <a:lstStyle/>
        <a:p>
          <a:endParaRPr lang="es-EC"/>
        </a:p>
      </dgm:t>
    </dgm:pt>
    <dgm:pt modelId="{A70F6C21-563E-40C4-815A-3D504B87195D}" type="pres">
      <dgm:prSet presAssocID="{0FD5E732-EC27-44FA-A7A4-B98E5BC22D05}" presName="CompostProcess" presStyleCnt="0">
        <dgm:presLayoutVars>
          <dgm:dir/>
          <dgm:resizeHandles val="exact"/>
        </dgm:presLayoutVars>
      </dgm:prSet>
      <dgm:spPr/>
    </dgm:pt>
    <dgm:pt modelId="{905D83AC-1D6F-41E9-9A1F-2336F583D00F}" type="pres">
      <dgm:prSet presAssocID="{0FD5E732-EC27-44FA-A7A4-B98E5BC22D05}" presName="arrow" presStyleLbl="bgShp" presStyleIdx="0" presStyleCnt="1" custLinFactNeighborX="-8824" custLinFactNeighborY="-6382"/>
      <dgm:spPr/>
    </dgm:pt>
    <dgm:pt modelId="{CFECCA25-4003-4D2E-BA0A-385AD09F5AAF}" type="pres">
      <dgm:prSet presAssocID="{0FD5E732-EC27-44FA-A7A4-B98E5BC22D05}" presName="linearProcess" presStyleCnt="0"/>
      <dgm:spPr/>
    </dgm:pt>
    <dgm:pt modelId="{E0E33BB1-1C51-4998-B14A-4A50229BF41D}" type="pres">
      <dgm:prSet presAssocID="{487F4F14-9890-41DB-B9BC-698D3C14AAC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E08DF33-2A35-443B-A2A1-AEBB126CCEDB}" type="pres">
      <dgm:prSet presAssocID="{54E607A9-4FD8-4FC8-A168-8F0B4A8782A1}" presName="sibTrans" presStyleCnt="0"/>
      <dgm:spPr/>
    </dgm:pt>
    <dgm:pt modelId="{5B1A818B-E15D-4306-9D3F-0AD416AA89CE}" type="pres">
      <dgm:prSet presAssocID="{B7A8E469-0A90-44A3-8C52-F713E5C6C7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3EFCE9-5FAD-4058-A7EE-79CE5FD9315E}" type="pres">
      <dgm:prSet presAssocID="{14749C6A-9D78-44D9-B45B-8CC58EF74C6E}" presName="sibTrans" presStyleCnt="0"/>
      <dgm:spPr/>
    </dgm:pt>
    <dgm:pt modelId="{1CB42D9C-C804-478B-AE6D-921CABCC774A}" type="pres">
      <dgm:prSet presAssocID="{2342070B-337C-4B9E-A3C5-9A17A062DB3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F3D9C8B-D8F2-42B3-94DD-BA4554AA6DAD}" srcId="{0FD5E732-EC27-44FA-A7A4-B98E5BC22D05}" destId="{B7A8E469-0A90-44A3-8C52-F713E5C6C7E2}" srcOrd="1" destOrd="0" parTransId="{3DC80687-F658-4441-B1BF-BDA1AF32AC82}" sibTransId="{14749C6A-9D78-44D9-B45B-8CC58EF74C6E}"/>
    <dgm:cxn modelId="{0FCA2386-1259-4BBC-B7E4-FC39754219B5}" type="presOf" srcId="{0FD5E732-EC27-44FA-A7A4-B98E5BC22D05}" destId="{A70F6C21-563E-40C4-815A-3D504B87195D}" srcOrd="0" destOrd="0" presId="urn:microsoft.com/office/officeart/2005/8/layout/hProcess9"/>
    <dgm:cxn modelId="{EA80F4A8-571B-469B-8048-D5B073B63D71}" type="presOf" srcId="{B7A8E469-0A90-44A3-8C52-F713E5C6C7E2}" destId="{5B1A818B-E15D-4306-9D3F-0AD416AA89CE}" srcOrd="0" destOrd="0" presId="urn:microsoft.com/office/officeart/2005/8/layout/hProcess9"/>
    <dgm:cxn modelId="{066AB164-770F-4868-8CA4-A7CA1C0373D0}" srcId="{0FD5E732-EC27-44FA-A7A4-B98E5BC22D05}" destId="{2342070B-337C-4B9E-A3C5-9A17A062DB3B}" srcOrd="2" destOrd="0" parTransId="{F9CFA0B5-E3B8-4FAE-935F-51C48F957DCF}" sibTransId="{3BC74C1F-4EA4-4B47-8EA8-043E99279847}"/>
    <dgm:cxn modelId="{992A3B95-AB95-4F43-8528-E0D1189AFC52}" srcId="{0FD5E732-EC27-44FA-A7A4-B98E5BC22D05}" destId="{487F4F14-9890-41DB-B9BC-698D3C14AACB}" srcOrd="0" destOrd="0" parTransId="{3358F718-6697-4855-B4BC-8F5971BF003B}" sibTransId="{54E607A9-4FD8-4FC8-A168-8F0B4A8782A1}"/>
    <dgm:cxn modelId="{F967AB6D-6D16-46D3-BABD-AC957CC682EF}" type="presOf" srcId="{487F4F14-9890-41DB-B9BC-698D3C14AACB}" destId="{E0E33BB1-1C51-4998-B14A-4A50229BF41D}" srcOrd="0" destOrd="0" presId="urn:microsoft.com/office/officeart/2005/8/layout/hProcess9"/>
    <dgm:cxn modelId="{9132DC32-C3AB-4E30-A3CC-99588BEA18BB}" type="presOf" srcId="{2342070B-337C-4B9E-A3C5-9A17A062DB3B}" destId="{1CB42D9C-C804-478B-AE6D-921CABCC774A}" srcOrd="0" destOrd="0" presId="urn:microsoft.com/office/officeart/2005/8/layout/hProcess9"/>
    <dgm:cxn modelId="{D30458B0-4511-4D72-A29C-4EC851E61E2A}" type="presParOf" srcId="{A70F6C21-563E-40C4-815A-3D504B87195D}" destId="{905D83AC-1D6F-41E9-9A1F-2336F583D00F}" srcOrd="0" destOrd="0" presId="urn:microsoft.com/office/officeart/2005/8/layout/hProcess9"/>
    <dgm:cxn modelId="{90AB1A61-16C0-4DD6-BC70-5E8B6B55C2DE}" type="presParOf" srcId="{A70F6C21-563E-40C4-815A-3D504B87195D}" destId="{CFECCA25-4003-4D2E-BA0A-385AD09F5AAF}" srcOrd="1" destOrd="0" presId="urn:microsoft.com/office/officeart/2005/8/layout/hProcess9"/>
    <dgm:cxn modelId="{9D48E3BE-5DF9-48CA-AAB6-B4E41EBE7084}" type="presParOf" srcId="{CFECCA25-4003-4D2E-BA0A-385AD09F5AAF}" destId="{E0E33BB1-1C51-4998-B14A-4A50229BF41D}" srcOrd="0" destOrd="0" presId="urn:microsoft.com/office/officeart/2005/8/layout/hProcess9"/>
    <dgm:cxn modelId="{DA9321D1-8C50-49B8-A3DB-705CAB040402}" type="presParOf" srcId="{CFECCA25-4003-4D2E-BA0A-385AD09F5AAF}" destId="{5E08DF33-2A35-443B-A2A1-AEBB126CCEDB}" srcOrd="1" destOrd="0" presId="urn:microsoft.com/office/officeart/2005/8/layout/hProcess9"/>
    <dgm:cxn modelId="{5357426A-B8C9-4371-B911-AFCFE3A0EE37}" type="presParOf" srcId="{CFECCA25-4003-4D2E-BA0A-385AD09F5AAF}" destId="{5B1A818B-E15D-4306-9D3F-0AD416AA89CE}" srcOrd="2" destOrd="0" presId="urn:microsoft.com/office/officeart/2005/8/layout/hProcess9"/>
    <dgm:cxn modelId="{001680B7-4807-4FF3-ACB9-FEAB8028A37F}" type="presParOf" srcId="{CFECCA25-4003-4D2E-BA0A-385AD09F5AAF}" destId="{C53EFCE9-5FAD-4058-A7EE-79CE5FD9315E}" srcOrd="3" destOrd="0" presId="urn:microsoft.com/office/officeart/2005/8/layout/hProcess9"/>
    <dgm:cxn modelId="{D85BF990-F6F6-41F9-BC8B-442068F909DA}" type="presParOf" srcId="{CFECCA25-4003-4D2E-BA0A-385AD09F5AAF}" destId="{1CB42D9C-C804-478B-AE6D-921CABCC77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FD5E732-EC27-44FA-A7A4-B98E5BC22D05}" type="doc">
      <dgm:prSet loTypeId="urn:microsoft.com/office/officeart/2005/8/layout/hProcess9" loCatId="process" qsTypeId="urn:microsoft.com/office/officeart/2005/8/quickstyle/3d2" qsCatId="3D" csTypeId="urn:microsoft.com/office/officeart/2005/8/colors/colorful1" csCatId="colorful" phldr="1"/>
      <dgm:spPr/>
    </dgm:pt>
    <dgm:pt modelId="{487F4F14-9890-41DB-B9BC-698D3C14AACB}">
      <dgm:prSet phldrT="[Texto]"/>
      <dgm:spPr/>
      <dgm:t>
        <a:bodyPr/>
        <a:lstStyle/>
        <a:p>
          <a:r>
            <a:rPr lang="es-EC" dirty="0" smtClean="0"/>
            <a:t>Observación participante sobre formas de interacción de los pacientes y personal médico</a:t>
          </a:r>
          <a:endParaRPr lang="es-EC" b="1" dirty="0"/>
        </a:p>
      </dgm:t>
    </dgm:pt>
    <dgm:pt modelId="{3358F718-6697-4855-B4BC-8F5971BF003B}" type="parTrans" cxnId="{992A3B95-AB95-4F43-8528-E0D1189AFC52}">
      <dgm:prSet/>
      <dgm:spPr/>
      <dgm:t>
        <a:bodyPr/>
        <a:lstStyle/>
        <a:p>
          <a:endParaRPr lang="es-EC"/>
        </a:p>
      </dgm:t>
    </dgm:pt>
    <dgm:pt modelId="{54E607A9-4FD8-4FC8-A168-8F0B4A8782A1}" type="sibTrans" cxnId="{992A3B95-AB95-4F43-8528-E0D1189AFC52}">
      <dgm:prSet/>
      <dgm:spPr/>
      <dgm:t>
        <a:bodyPr/>
        <a:lstStyle/>
        <a:p>
          <a:endParaRPr lang="es-EC"/>
        </a:p>
      </dgm:t>
    </dgm:pt>
    <dgm:pt modelId="{B7A8E469-0A90-44A3-8C52-F713E5C6C7E2}">
      <dgm:prSet phldrT="[Texto]"/>
      <dgm:spPr/>
      <dgm:t>
        <a:bodyPr/>
        <a:lstStyle/>
        <a:p>
          <a:r>
            <a:rPr lang="es-EC" dirty="0" smtClean="0"/>
            <a:t>Conformación de equipos de trabajo con  los pasantes y </a:t>
          </a:r>
          <a:r>
            <a:rPr lang="es-EC" dirty="0" err="1" smtClean="0"/>
            <a:t>talleristas</a:t>
          </a:r>
          <a:r>
            <a:rPr lang="es-EC" dirty="0" smtClean="0"/>
            <a:t>. </a:t>
          </a:r>
          <a:endParaRPr lang="es-EC" b="1" dirty="0"/>
        </a:p>
      </dgm:t>
    </dgm:pt>
    <dgm:pt modelId="{3DC80687-F658-4441-B1BF-BDA1AF32AC82}" type="parTrans" cxnId="{5F3D9C8B-D8F2-42B3-94DD-BA4554AA6DAD}">
      <dgm:prSet/>
      <dgm:spPr/>
      <dgm:t>
        <a:bodyPr/>
        <a:lstStyle/>
        <a:p>
          <a:endParaRPr lang="es-EC"/>
        </a:p>
      </dgm:t>
    </dgm:pt>
    <dgm:pt modelId="{14749C6A-9D78-44D9-B45B-8CC58EF74C6E}" type="sibTrans" cxnId="{5F3D9C8B-D8F2-42B3-94DD-BA4554AA6DAD}">
      <dgm:prSet/>
      <dgm:spPr/>
      <dgm:t>
        <a:bodyPr/>
        <a:lstStyle/>
        <a:p>
          <a:endParaRPr lang="es-EC"/>
        </a:p>
      </dgm:t>
    </dgm:pt>
    <dgm:pt modelId="{2342070B-337C-4B9E-A3C5-9A17A062DB3B}">
      <dgm:prSet phldrT="[Texto]"/>
      <dgm:spPr/>
      <dgm:t>
        <a:bodyPr/>
        <a:lstStyle/>
        <a:p>
          <a:r>
            <a:rPr lang="es-EC" dirty="0" smtClean="0"/>
            <a:t>Desarrollo de talleres</a:t>
          </a:r>
          <a:endParaRPr lang="es-EC" b="1" dirty="0"/>
        </a:p>
      </dgm:t>
    </dgm:pt>
    <dgm:pt modelId="{F9CFA0B5-E3B8-4FAE-935F-51C48F957DCF}" type="parTrans" cxnId="{066AB164-770F-4868-8CA4-A7CA1C0373D0}">
      <dgm:prSet/>
      <dgm:spPr/>
      <dgm:t>
        <a:bodyPr/>
        <a:lstStyle/>
        <a:p>
          <a:endParaRPr lang="es-EC"/>
        </a:p>
      </dgm:t>
    </dgm:pt>
    <dgm:pt modelId="{3BC74C1F-4EA4-4B47-8EA8-043E99279847}" type="sibTrans" cxnId="{066AB164-770F-4868-8CA4-A7CA1C0373D0}">
      <dgm:prSet/>
      <dgm:spPr/>
      <dgm:t>
        <a:bodyPr/>
        <a:lstStyle/>
        <a:p>
          <a:endParaRPr lang="es-EC"/>
        </a:p>
      </dgm:t>
    </dgm:pt>
    <dgm:pt modelId="{A70F6C21-563E-40C4-815A-3D504B87195D}" type="pres">
      <dgm:prSet presAssocID="{0FD5E732-EC27-44FA-A7A4-B98E5BC22D05}" presName="CompostProcess" presStyleCnt="0">
        <dgm:presLayoutVars>
          <dgm:dir/>
          <dgm:resizeHandles val="exact"/>
        </dgm:presLayoutVars>
      </dgm:prSet>
      <dgm:spPr/>
    </dgm:pt>
    <dgm:pt modelId="{905D83AC-1D6F-41E9-9A1F-2336F583D00F}" type="pres">
      <dgm:prSet presAssocID="{0FD5E732-EC27-44FA-A7A4-B98E5BC22D05}" presName="arrow" presStyleLbl="bgShp" presStyleIdx="0" presStyleCnt="1" custLinFactNeighborX="-8824" custLinFactNeighborY="-6382"/>
      <dgm:spPr/>
    </dgm:pt>
    <dgm:pt modelId="{CFECCA25-4003-4D2E-BA0A-385AD09F5AAF}" type="pres">
      <dgm:prSet presAssocID="{0FD5E732-EC27-44FA-A7A4-B98E5BC22D05}" presName="linearProcess" presStyleCnt="0"/>
      <dgm:spPr/>
    </dgm:pt>
    <dgm:pt modelId="{E0E33BB1-1C51-4998-B14A-4A50229BF41D}" type="pres">
      <dgm:prSet presAssocID="{487F4F14-9890-41DB-B9BC-698D3C14AAC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E08DF33-2A35-443B-A2A1-AEBB126CCEDB}" type="pres">
      <dgm:prSet presAssocID="{54E607A9-4FD8-4FC8-A168-8F0B4A8782A1}" presName="sibTrans" presStyleCnt="0"/>
      <dgm:spPr/>
    </dgm:pt>
    <dgm:pt modelId="{5B1A818B-E15D-4306-9D3F-0AD416AA89CE}" type="pres">
      <dgm:prSet presAssocID="{B7A8E469-0A90-44A3-8C52-F713E5C6C7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3EFCE9-5FAD-4058-A7EE-79CE5FD9315E}" type="pres">
      <dgm:prSet presAssocID="{14749C6A-9D78-44D9-B45B-8CC58EF74C6E}" presName="sibTrans" presStyleCnt="0"/>
      <dgm:spPr/>
    </dgm:pt>
    <dgm:pt modelId="{1CB42D9C-C804-478B-AE6D-921CABCC774A}" type="pres">
      <dgm:prSet presAssocID="{2342070B-337C-4B9E-A3C5-9A17A062DB3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F3D9C8B-D8F2-42B3-94DD-BA4554AA6DAD}" srcId="{0FD5E732-EC27-44FA-A7A4-B98E5BC22D05}" destId="{B7A8E469-0A90-44A3-8C52-F713E5C6C7E2}" srcOrd="1" destOrd="0" parTransId="{3DC80687-F658-4441-B1BF-BDA1AF32AC82}" sibTransId="{14749C6A-9D78-44D9-B45B-8CC58EF74C6E}"/>
    <dgm:cxn modelId="{83DEB346-3F08-4624-9438-D752F483336D}" type="presOf" srcId="{2342070B-337C-4B9E-A3C5-9A17A062DB3B}" destId="{1CB42D9C-C804-478B-AE6D-921CABCC774A}" srcOrd="0" destOrd="0" presId="urn:microsoft.com/office/officeart/2005/8/layout/hProcess9"/>
    <dgm:cxn modelId="{E4334780-47ED-478B-8EB0-63C1E6C0137F}" type="presOf" srcId="{0FD5E732-EC27-44FA-A7A4-B98E5BC22D05}" destId="{A70F6C21-563E-40C4-815A-3D504B87195D}" srcOrd="0" destOrd="0" presId="urn:microsoft.com/office/officeart/2005/8/layout/hProcess9"/>
    <dgm:cxn modelId="{066AB164-770F-4868-8CA4-A7CA1C0373D0}" srcId="{0FD5E732-EC27-44FA-A7A4-B98E5BC22D05}" destId="{2342070B-337C-4B9E-A3C5-9A17A062DB3B}" srcOrd="2" destOrd="0" parTransId="{F9CFA0B5-E3B8-4FAE-935F-51C48F957DCF}" sibTransId="{3BC74C1F-4EA4-4B47-8EA8-043E99279847}"/>
    <dgm:cxn modelId="{94D0D095-B36F-4467-9B8A-52917E051B26}" type="presOf" srcId="{487F4F14-9890-41DB-B9BC-698D3C14AACB}" destId="{E0E33BB1-1C51-4998-B14A-4A50229BF41D}" srcOrd="0" destOrd="0" presId="urn:microsoft.com/office/officeart/2005/8/layout/hProcess9"/>
    <dgm:cxn modelId="{992A3B95-AB95-4F43-8528-E0D1189AFC52}" srcId="{0FD5E732-EC27-44FA-A7A4-B98E5BC22D05}" destId="{487F4F14-9890-41DB-B9BC-698D3C14AACB}" srcOrd="0" destOrd="0" parTransId="{3358F718-6697-4855-B4BC-8F5971BF003B}" sibTransId="{54E607A9-4FD8-4FC8-A168-8F0B4A8782A1}"/>
    <dgm:cxn modelId="{D8EF612F-8FCE-4401-956B-437B58662E47}" type="presOf" srcId="{B7A8E469-0A90-44A3-8C52-F713E5C6C7E2}" destId="{5B1A818B-E15D-4306-9D3F-0AD416AA89CE}" srcOrd="0" destOrd="0" presId="urn:microsoft.com/office/officeart/2005/8/layout/hProcess9"/>
    <dgm:cxn modelId="{1DAD4675-DB09-4559-9546-41FB3BFB80DC}" type="presParOf" srcId="{A70F6C21-563E-40C4-815A-3D504B87195D}" destId="{905D83AC-1D6F-41E9-9A1F-2336F583D00F}" srcOrd="0" destOrd="0" presId="urn:microsoft.com/office/officeart/2005/8/layout/hProcess9"/>
    <dgm:cxn modelId="{8004517E-26FA-45CD-9439-CD084AF0AF40}" type="presParOf" srcId="{A70F6C21-563E-40C4-815A-3D504B87195D}" destId="{CFECCA25-4003-4D2E-BA0A-385AD09F5AAF}" srcOrd="1" destOrd="0" presId="urn:microsoft.com/office/officeart/2005/8/layout/hProcess9"/>
    <dgm:cxn modelId="{8EE427E4-092E-4B0B-B904-FDE71639F5A8}" type="presParOf" srcId="{CFECCA25-4003-4D2E-BA0A-385AD09F5AAF}" destId="{E0E33BB1-1C51-4998-B14A-4A50229BF41D}" srcOrd="0" destOrd="0" presId="urn:microsoft.com/office/officeart/2005/8/layout/hProcess9"/>
    <dgm:cxn modelId="{F88E69A3-7641-4C77-B718-60C7199F8AD2}" type="presParOf" srcId="{CFECCA25-4003-4D2E-BA0A-385AD09F5AAF}" destId="{5E08DF33-2A35-443B-A2A1-AEBB126CCEDB}" srcOrd="1" destOrd="0" presId="urn:microsoft.com/office/officeart/2005/8/layout/hProcess9"/>
    <dgm:cxn modelId="{69678B5A-3F2A-4400-9B51-38B4B581B499}" type="presParOf" srcId="{CFECCA25-4003-4D2E-BA0A-385AD09F5AAF}" destId="{5B1A818B-E15D-4306-9D3F-0AD416AA89CE}" srcOrd="2" destOrd="0" presId="urn:microsoft.com/office/officeart/2005/8/layout/hProcess9"/>
    <dgm:cxn modelId="{EAC4C5E1-DF63-46A4-B1FC-2D05740F2B9D}" type="presParOf" srcId="{CFECCA25-4003-4D2E-BA0A-385AD09F5AAF}" destId="{C53EFCE9-5FAD-4058-A7EE-79CE5FD9315E}" srcOrd="3" destOrd="0" presId="urn:microsoft.com/office/officeart/2005/8/layout/hProcess9"/>
    <dgm:cxn modelId="{96541289-AAD4-45EA-9241-48C3FFCC3CAC}" type="presParOf" srcId="{CFECCA25-4003-4D2E-BA0A-385AD09F5AAF}" destId="{1CB42D9C-C804-478B-AE6D-921CABCC77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E8FA69-F265-4EF1-A3EB-AFAA73036E50}" type="doc">
      <dgm:prSet loTypeId="urn:microsoft.com/office/officeart/2005/8/layout/pyramid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5EA28B61-405C-4B52-B0F4-5C4A6DEF405A}">
      <dgm:prSet phldrT="[Texto]" custT="1"/>
      <dgm:spPr/>
      <dgm:t>
        <a:bodyPr/>
        <a:lstStyle/>
        <a:p>
          <a:r>
            <a:rPr lang="es-ES" sz="1800" dirty="0" smtClean="0"/>
            <a:t>PROBLEMA</a:t>
          </a:r>
          <a:endParaRPr lang="es-ES" sz="1800" dirty="0"/>
        </a:p>
      </dgm:t>
    </dgm:pt>
    <dgm:pt modelId="{F97C9DB8-4F5B-491F-8501-ED2E753BD8DD}" type="parTrans" cxnId="{98B93B2A-21C2-4015-B88E-A7FAF01587A4}">
      <dgm:prSet/>
      <dgm:spPr/>
      <dgm:t>
        <a:bodyPr/>
        <a:lstStyle/>
        <a:p>
          <a:endParaRPr lang="es-ES" sz="1100"/>
        </a:p>
      </dgm:t>
    </dgm:pt>
    <dgm:pt modelId="{4E0CB2BA-0B0B-40B1-91D6-D4FB9625D3F3}" type="sibTrans" cxnId="{98B93B2A-21C2-4015-B88E-A7FAF01587A4}">
      <dgm:prSet/>
      <dgm:spPr/>
      <dgm:t>
        <a:bodyPr/>
        <a:lstStyle/>
        <a:p>
          <a:endParaRPr lang="es-ES" sz="1100"/>
        </a:p>
      </dgm:t>
    </dgm:pt>
    <dgm:pt modelId="{B71A3D44-2C43-471E-B2DC-CE64FB67052C}">
      <dgm:prSet phldrT="[Texto]" custT="1"/>
      <dgm:spPr/>
      <dgm:t>
        <a:bodyPr/>
        <a:lstStyle/>
        <a:p>
          <a:pPr algn="ctr"/>
          <a:r>
            <a:rPr lang="es-EC" sz="1800" dirty="0" smtClean="0"/>
            <a:t>JUSTIFICACIÓN</a:t>
          </a:r>
          <a:endParaRPr lang="es-ES" sz="1400" dirty="0"/>
        </a:p>
      </dgm:t>
    </dgm:pt>
    <dgm:pt modelId="{420F997B-A688-4E19-9858-ADB9ED56033A}" type="parTrans" cxnId="{D0EAB0D0-D342-4695-BDFA-8525CD063C61}">
      <dgm:prSet/>
      <dgm:spPr/>
      <dgm:t>
        <a:bodyPr/>
        <a:lstStyle/>
        <a:p>
          <a:endParaRPr lang="es-ES" sz="1100"/>
        </a:p>
      </dgm:t>
    </dgm:pt>
    <dgm:pt modelId="{4789F251-6765-405B-8F2F-E5D5B239D942}" type="sibTrans" cxnId="{D0EAB0D0-D342-4695-BDFA-8525CD063C61}">
      <dgm:prSet/>
      <dgm:spPr/>
      <dgm:t>
        <a:bodyPr/>
        <a:lstStyle/>
        <a:p>
          <a:endParaRPr lang="es-ES" sz="1100"/>
        </a:p>
      </dgm:t>
    </dgm:pt>
    <dgm:pt modelId="{4266AF6F-3DD6-4A67-921C-0C036C97E1B6}">
      <dgm:prSet phldrT="[Texto]" custT="1"/>
      <dgm:spPr/>
      <dgm:t>
        <a:bodyPr/>
        <a:lstStyle/>
        <a:p>
          <a:r>
            <a:rPr lang="es-ES" sz="1800" dirty="0" smtClean="0"/>
            <a:t>OBJETIVOS</a:t>
          </a:r>
          <a:endParaRPr lang="es-ES" sz="1800" dirty="0"/>
        </a:p>
      </dgm:t>
    </dgm:pt>
    <dgm:pt modelId="{5E611851-ED42-4130-A93E-F45FAD457840}" type="parTrans" cxnId="{EF02D76A-8616-41E8-92B4-8B7057A29AD3}">
      <dgm:prSet/>
      <dgm:spPr/>
      <dgm:t>
        <a:bodyPr/>
        <a:lstStyle/>
        <a:p>
          <a:endParaRPr lang="es-ES" sz="1100"/>
        </a:p>
      </dgm:t>
    </dgm:pt>
    <dgm:pt modelId="{86A0D484-96B3-4E78-A080-D6C245AB455D}" type="sibTrans" cxnId="{EF02D76A-8616-41E8-92B4-8B7057A29AD3}">
      <dgm:prSet/>
      <dgm:spPr/>
      <dgm:t>
        <a:bodyPr/>
        <a:lstStyle/>
        <a:p>
          <a:endParaRPr lang="es-ES" sz="1100"/>
        </a:p>
      </dgm:t>
    </dgm:pt>
    <dgm:pt modelId="{55FD89FC-A10E-4D68-9B2E-683AA198076A}">
      <dgm:prSet/>
      <dgm:spPr/>
      <dgm:t>
        <a:bodyPr/>
        <a:lstStyle/>
        <a:p>
          <a:r>
            <a:rPr lang="es-EC" dirty="0" smtClean="0"/>
            <a:t>VIABILIDAD</a:t>
          </a:r>
          <a:endParaRPr lang="es-EC" dirty="0"/>
        </a:p>
      </dgm:t>
    </dgm:pt>
    <dgm:pt modelId="{ECB42E0E-2CE5-4C7A-87C2-07B8A14C711C}" type="parTrans" cxnId="{003B1D8E-9C08-4969-97CD-5663FA586D07}">
      <dgm:prSet/>
      <dgm:spPr/>
      <dgm:t>
        <a:bodyPr/>
        <a:lstStyle/>
        <a:p>
          <a:endParaRPr lang="es-EC"/>
        </a:p>
      </dgm:t>
    </dgm:pt>
    <dgm:pt modelId="{B45A8B2D-2A22-41C0-BA70-5A179DC58735}" type="sibTrans" cxnId="{003B1D8E-9C08-4969-97CD-5663FA586D07}">
      <dgm:prSet/>
      <dgm:spPr/>
      <dgm:t>
        <a:bodyPr/>
        <a:lstStyle/>
        <a:p>
          <a:endParaRPr lang="es-EC"/>
        </a:p>
      </dgm:t>
    </dgm:pt>
    <dgm:pt modelId="{53494489-65DE-4A87-B6C4-B4E272F44D09}">
      <dgm:prSet/>
      <dgm:spPr/>
      <dgm:t>
        <a:bodyPr/>
        <a:lstStyle/>
        <a:p>
          <a:pPr algn="l"/>
          <a:r>
            <a:rPr lang="es-EC" dirty="0" smtClean="0"/>
            <a:t>MARCO CONCEPTUAL</a:t>
          </a:r>
          <a:endParaRPr lang="es-EC" dirty="0"/>
        </a:p>
      </dgm:t>
    </dgm:pt>
    <dgm:pt modelId="{F73EC75E-4BC3-46C9-B25B-D84C6F106BD2}" type="parTrans" cxnId="{76A276DC-CA05-4705-A47F-A203103D3A29}">
      <dgm:prSet/>
      <dgm:spPr/>
      <dgm:t>
        <a:bodyPr/>
        <a:lstStyle/>
        <a:p>
          <a:endParaRPr lang="es-EC"/>
        </a:p>
      </dgm:t>
    </dgm:pt>
    <dgm:pt modelId="{8B7310C2-FF39-49C8-BC5C-30A901388B10}" type="sibTrans" cxnId="{76A276DC-CA05-4705-A47F-A203103D3A29}">
      <dgm:prSet/>
      <dgm:spPr/>
      <dgm:t>
        <a:bodyPr/>
        <a:lstStyle/>
        <a:p>
          <a:endParaRPr lang="es-EC"/>
        </a:p>
      </dgm:t>
    </dgm:pt>
    <dgm:pt modelId="{7D156020-22C1-4CDE-B0A9-9A22A9AD8AD4}" type="pres">
      <dgm:prSet presAssocID="{02E8FA69-F265-4EF1-A3EB-AFAA73036E5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C"/>
        </a:p>
      </dgm:t>
    </dgm:pt>
    <dgm:pt modelId="{576E4D4C-0D1E-48D3-948E-02D38516C901}" type="pres">
      <dgm:prSet presAssocID="{02E8FA69-F265-4EF1-A3EB-AFAA73036E50}" presName="pyramid" presStyleLbl="node1" presStyleIdx="0" presStyleCnt="1" custLinFactNeighborX="-2229" custLinFactNeighborY="-2528"/>
      <dgm:spPr/>
      <dgm:t>
        <a:bodyPr/>
        <a:lstStyle/>
        <a:p>
          <a:endParaRPr lang="es-EC"/>
        </a:p>
      </dgm:t>
    </dgm:pt>
    <dgm:pt modelId="{ED4D6068-0BE8-4402-90B4-2CA787E5556D}" type="pres">
      <dgm:prSet presAssocID="{02E8FA69-F265-4EF1-A3EB-AFAA73036E50}" presName="theList" presStyleCnt="0"/>
      <dgm:spPr/>
      <dgm:t>
        <a:bodyPr/>
        <a:lstStyle/>
        <a:p>
          <a:endParaRPr lang="es-EC"/>
        </a:p>
      </dgm:t>
    </dgm:pt>
    <dgm:pt modelId="{CB3CB56B-4EAE-4055-9E8C-854DB3215F21}" type="pres">
      <dgm:prSet presAssocID="{5EA28B61-405C-4B52-B0F4-5C4A6DEF405A}" presName="aNode" presStyleLbl="fgAcc1" presStyleIdx="0" presStyleCnt="5" custScaleY="144625" custLinFactY="-42609" custLinFactNeighborX="-2372" custLinFactNeighborY="-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B553BAB-9250-4595-88F1-2A7DFBF3ECEC}" type="pres">
      <dgm:prSet presAssocID="{5EA28B61-405C-4B52-B0F4-5C4A6DEF405A}" presName="aSpace" presStyleCnt="0"/>
      <dgm:spPr/>
      <dgm:t>
        <a:bodyPr/>
        <a:lstStyle/>
        <a:p>
          <a:endParaRPr lang="es-EC"/>
        </a:p>
      </dgm:t>
    </dgm:pt>
    <dgm:pt modelId="{9D68B516-DF73-4E6F-A249-464E33C87BAC}" type="pres">
      <dgm:prSet presAssocID="{B71A3D44-2C43-471E-B2DC-CE64FB67052C}" presName="aNode" presStyleLbl="fgAcc1" presStyleIdx="1" presStyleCnt="5" custScaleY="140995" custLinFactY="-35441" custLinFactNeighborX="-1760" custLinFactNeighborY="-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7D5A057-416A-4F5C-8871-A1001E335672}" type="pres">
      <dgm:prSet presAssocID="{B71A3D44-2C43-471E-B2DC-CE64FB67052C}" presName="aSpace" presStyleCnt="0"/>
      <dgm:spPr/>
      <dgm:t>
        <a:bodyPr/>
        <a:lstStyle/>
        <a:p>
          <a:endParaRPr lang="es-EC"/>
        </a:p>
      </dgm:t>
    </dgm:pt>
    <dgm:pt modelId="{1E915F41-2514-416B-A848-CAA8221BE7B6}" type="pres">
      <dgm:prSet presAssocID="{4266AF6F-3DD6-4A67-921C-0C036C97E1B6}" presName="aNode" presStyleLbl="fgAcc1" presStyleIdx="2" presStyleCnt="5" custScaleY="138553" custLinFactY="-21561" custLinFactNeighborX="-1760" custLinFactNeighborY="-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2333592-66F1-4134-80FC-33E6E4F05C0B}" type="pres">
      <dgm:prSet presAssocID="{4266AF6F-3DD6-4A67-921C-0C036C97E1B6}" presName="aSpace" presStyleCnt="0"/>
      <dgm:spPr/>
      <dgm:t>
        <a:bodyPr/>
        <a:lstStyle/>
        <a:p>
          <a:endParaRPr lang="es-EC"/>
        </a:p>
      </dgm:t>
    </dgm:pt>
    <dgm:pt modelId="{6FD7287D-A4E3-4C7D-BD7C-902E416F5E9C}" type="pres">
      <dgm:prSet presAssocID="{53494489-65DE-4A87-B6C4-B4E272F44D09}" presName="aNode" presStyleLbl="fgAcc1" presStyleIdx="3" presStyleCnt="5" custScaleY="202330" custLinFactY="-5239" custLinFactNeighborX="-1760" custLinFactNeighborY="-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4D5C818-4DE9-4B94-A5A0-B3776848DCE9}" type="pres">
      <dgm:prSet presAssocID="{53494489-65DE-4A87-B6C4-B4E272F44D09}" presName="aSpace" presStyleCnt="0"/>
      <dgm:spPr/>
      <dgm:t>
        <a:bodyPr/>
        <a:lstStyle/>
        <a:p>
          <a:endParaRPr lang="es-EC"/>
        </a:p>
      </dgm:t>
    </dgm:pt>
    <dgm:pt modelId="{ECD3355D-573B-4075-A39C-9FE8A158EB72}" type="pres">
      <dgm:prSet presAssocID="{55FD89FC-A10E-4D68-9B2E-683AA198076A}" presName="aNode" presStyleLbl="fgAcc1" presStyleIdx="4" presStyleCnt="5" custScaleY="19019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A1B01F0-C511-4EF4-A1BC-9934D411D308}" type="pres">
      <dgm:prSet presAssocID="{55FD89FC-A10E-4D68-9B2E-683AA198076A}" presName="aSpace" presStyleCnt="0"/>
      <dgm:spPr/>
      <dgm:t>
        <a:bodyPr/>
        <a:lstStyle/>
        <a:p>
          <a:endParaRPr lang="es-EC"/>
        </a:p>
      </dgm:t>
    </dgm:pt>
  </dgm:ptLst>
  <dgm:cxnLst>
    <dgm:cxn modelId="{53E931AE-718B-4BC6-91FB-78038F3601BD}" type="presOf" srcId="{B71A3D44-2C43-471E-B2DC-CE64FB67052C}" destId="{9D68B516-DF73-4E6F-A249-464E33C87BAC}" srcOrd="0" destOrd="0" presId="urn:microsoft.com/office/officeart/2005/8/layout/pyramid2"/>
    <dgm:cxn modelId="{98B93B2A-21C2-4015-B88E-A7FAF01587A4}" srcId="{02E8FA69-F265-4EF1-A3EB-AFAA73036E50}" destId="{5EA28B61-405C-4B52-B0F4-5C4A6DEF405A}" srcOrd="0" destOrd="0" parTransId="{F97C9DB8-4F5B-491F-8501-ED2E753BD8DD}" sibTransId="{4E0CB2BA-0B0B-40B1-91D6-D4FB9625D3F3}"/>
    <dgm:cxn modelId="{EF02D76A-8616-41E8-92B4-8B7057A29AD3}" srcId="{02E8FA69-F265-4EF1-A3EB-AFAA73036E50}" destId="{4266AF6F-3DD6-4A67-921C-0C036C97E1B6}" srcOrd="2" destOrd="0" parTransId="{5E611851-ED42-4130-A93E-F45FAD457840}" sibTransId="{86A0D484-96B3-4E78-A080-D6C245AB455D}"/>
    <dgm:cxn modelId="{3AFAE7C2-A54A-4DF1-8366-A565B9D1AD70}" type="presOf" srcId="{02E8FA69-F265-4EF1-A3EB-AFAA73036E50}" destId="{7D156020-22C1-4CDE-B0A9-9A22A9AD8AD4}" srcOrd="0" destOrd="0" presId="urn:microsoft.com/office/officeart/2005/8/layout/pyramid2"/>
    <dgm:cxn modelId="{C169BA2D-4637-41DA-891F-28A2948BF570}" type="presOf" srcId="{55FD89FC-A10E-4D68-9B2E-683AA198076A}" destId="{ECD3355D-573B-4075-A39C-9FE8A158EB72}" srcOrd="0" destOrd="0" presId="urn:microsoft.com/office/officeart/2005/8/layout/pyramid2"/>
    <dgm:cxn modelId="{003B1D8E-9C08-4969-97CD-5663FA586D07}" srcId="{02E8FA69-F265-4EF1-A3EB-AFAA73036E50}" destId="{55FD89FC-A10E-4D68-9B2E-683AA198076A}" srcOrd="4" destOrd="0" parTransId="{ECB42E0E-2CE5-4C7A-87C2-07B8A14C711C}" sibTransId="{B45A8B2D-2A22-41C0-BA70-5A179DC58735}"/>
    <dgm:cxn modelId="{D0EAB0D0-D342-4695-BDFA-8525CD063C61}" srcId="{02E8FA69-F265-4EF1-A3EB-AFAA73036E50}" destId="{B71A3D44-2C43-471E-B2DC-CE64FB67052C}" srcOrd="1" destOrd="0" parTransId="{420F997B-A688-4E19-9858-ADB9ED56033A}" sibTransId="{4789F251-6765-405B-8F2F-E5D5B239D942}"/>
    <dgm:cxn modelId="{76A276DC-CA05-4705-A47F-A203103D3A29}" srcId="{02E8FA69-F265-4EF1-A3EB-AFAA73036E50}" destId="{53494489-65DE-4A87-B6C4-B4E272F44D09}" srcOrd="3" destOrd="0" parTransId="{F73EC75E-4BC3-46C9-B25B-D84C6F106BD2}" sibTransId="{8B7310C2-FF39-49C8-BC5C-30A901388B10}"/>
    <dgm:cxn modelId="{03FBEEAD-F94D-47A8-ABAF-D57B8A5E41B5}" type="presOf" srcId="{53494489-65DE-4A87-B6C4-B4E272F44D09}" destId="{6FD7287D-A4E3-4C7D-BD7C-902E416F5E9C}" srcOrd="0" destOrd="0" presId="urn:microsoft.com/office/officeart/2005/8/layout/pyramid2"/>
    <dgm:cxn modelId="{3CB569D8-C8B1-48E5-99C4-57C48CD0E1CD}" type="presOf" srcId="{5EA28B61-405C-4B52-B0F4-5C4A6DEF405A}" destId="{CB3CB56B-4EAE-4055-9E8C-854DB3215F21}" srcOrd="0" destOrd="0" presId="urn:microsoft.com/office/officeart/2005/8/layout/pyramid2"/>
    <dgm:cxn modelId="{85026866-C819-4B85-8FEF-7F5D77DCE8E8}" type="presOf" srcId="{4266AF6F-3DD6-4A67-921C-0C036C97E1B6}" destId="{1E915F41-2514-416B-A848-CAA8221BE7B6}" srcOrd="0" destOrd="0" presId="urn:microsoft.com/office/officeart/2005/8/layout/pyramid2"/>
    <dgm:cxn modelId="{6DA789E9-D7A5-4122-89C8-2BC7BF332CB8}" type="presParOf" srcId="{7D156020-22C1-4CDE-B0A9-9A22A9AD8AD4}" destId="{576E4D4C-0D1E-48D3-948E-02D38516C901}" srcOrd="0" destOrd="0" presId="urn:microsoft.com/office/officeart/2005/8/layout/pyramid2"/>
    <dgm:cxn modelId="{BB5ADF56-AD2E-4E40-B3CC-0B7A11F319E4}" type="presParOf" srcId="{7D156020-22C1-4CDE-B0A9-9A22A9AD8AD4}" destId="{ED4D6068-0BE8-4402-90B4-2CA787E5556D}" srcOrd="1" destOrd="0" presId="urn:microsoft.com/office/officeart/2005/8/layout/pyramid2"/>
    <dgm:cxn modelId="{8A545F25-8F3B-432D-A22E-23176A94CA0D}" type="presParOf" srcId="{ED4D6068-0BE8-4402-90B4-2CA787E5556D}" destId="{CB3CB56B-4EAE-4055-9E8C-854DB3215F21}" srcOrd="0" destOrd="0" presId="urn:microsoft.com/office/officeart/2005/8/layout/pyramid2"/>
    <dgm:cxn modelId="{5D3F3DCF-8CC0-4B77-9C38-4AAD907366F1}" type="presParOf" srcId="{ED4D6068-0BE8-4402-90B4-2CA787E5556D}" destId="{3B553BAB-9250-4595-88F1-2A7DFBF3ECEC}" srcOrd="1" destOrd="0" presId="urn:microsoft.com/office/officeart/2005/8/layout/pyramid2"/>
    <dgm:cxn modelId="{9F3A3307-DABF-46D3-B574-C8C2802A8853}" type="presParOf" srcId="{ED4D6068-0BE8-4402-90B4-2CA787E5556D}" destId="{9D68B516-DF73-4E6F-A249-464E33C87BAC}" srcOrd="2" destOrd="0" presId="urn:microsoft.com/office/officeart/2005/8/layout/pyramid2"/>
    <dgm:cxn modelId="{B0E2FC11-9D1C-4A8B-A2A5-C2DAAAB3BAC8}" type="presParOf" srcId="{ED4D6068-0BE8-4402-90B4-2CA787E5556D}" destId="{A7D5A057-416A-4F5C-8871-A1001E335672}" srcOrd="3" destOrd="0" presId="urn:microsoft.com/office/officeart/2005/8/layout/pyramid2"/>
    <dgm:cxn modelId="{B1EC4571-D247-4D44-9091-D123C377E215}" type="presParOf" srcId="{ED4D6068-0BE8-4402-90B4-2CA787E5556D}" destId="{1E915F41-2514-416B-A848-CAA8221BE7B6}" srcOrd="4" destOrd="0" presId="urn:microsoft.com/office/officeart/2005/8/layout/pyramid2"/>
    <dgm:cxn modelId="{0EC15271-200A-4B53-A765-3B518E627CF7}" type="presParOf" srcId="{ED4D6068-0BE8-4402-90B4-2CA787E5556D}" destId="{92333592-66F1-4134-80FC-33E6E4F05C0B}" srcOrd="5" destOrd="0" presId="urn:microsoft.com/office/officeart/2005/8/layout/pyramid2"/>
    <dgm:cxn modelId="{74290F4D-40AB-4707-AD8A-4A866D603E20}" type="presParOf" srcId="{ED4D6068-0BE8-4402-90B4-2CA787E5556D}" destId="{6FD7287D-A4E3-4C7D-BD7C-902E416F5E9C}" srcOrd="6" destOrd="0" presId="urn:microsoft.com/office/officeart/2005/8/layout/pyramid2"/>
    <dgm:cxn modelId="{461B7C2F-FE93-458A-88AA-795B3CAC5127}" type="presParOf" srcId="{ED4D6068-0BE8-4402-90B4-2CA787E5556D}" destId="{34D5C818-4DE9-4B94-A5A0-B3776848DCE9}" srcOrd="7" destOrd="0" presId="urn:microsoft.com/office/officeart/2005/8/layout/pyramid2"/>
    <dgm:cxn modelId="{7D72A1EE-442E-4FC7-AF45-EB9F84D64A2E}" type="presParOf" srcId="{ED4D6068-0BE8-4402-90B4-2CA787E5556D}" destId="{ECD3355D-573B-4075-A39C-9FE8A158EB72}" srcOrd="8" destOrd="0" presId="urn:microsoft.com/office/officeart/2005/8/layout/pyramid2"/>
    <dgm:cxn modelId="{DA4A23C0-A577-4B67-AC11-147935324501}" type="presParOf" srcId="{ED4D6068-0BE8-4402-90B4-2CA787E5556D}" destId="{9A1B01F0-C511-4EF4-A1BC-9934D411D308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D5E732-EC27-44FA-A7A4-B98E5BC22D05}" type="doc">
      <dgm:prSet loTypeId="urn:microsoft.com/office/officeart/2005/8/layout/hProcess9" loCatId="process" qsTypeId="urn:microsoft.com/office/officeart/2005/8/quickstyle/3d2" qsCatId="3D" csTypeId="urn:microsoft.com/office/officeart/2005/8/colors/colorful3" csCatId="colorful" phldr="1"/>
      <dgm:spPr/>
    </dgm:pt>
    <dgm:pt modelId="{487F4F14-9890-41DB-B9BC-698D3C14AACB}">
      <dgm:prSet phldrT="[Texto]" custT="1"/>
      <dgm:spPr/>
      <dgm:t>
        <a:bodyPr/>
        <a:lstStyle/>
        <a:p>
          <a:r>
            <a:rPr lang="es-EC" sz="1400" dirty="0" smtClean="0"/>
            <a:t>Amigos Benefactores de Enfermos Incurables, A.B.E.I. en la ciudad de Quito.</a:t>
          </a:r>
          <a:endParaRPr lang="es-EC" sz="1400" dirty="0" smtClean="0">
            <a:solidFill>
              <a:srgbClr val="FFFF00"/>
            </a:solidFill>
            <a:latin typeface="Arial" pitchFamily="34" charset="0"/>
            <a:cs typeface="Arial" pitchFamily="34" charset="0"/>
          </a:endParaRPr>
        </a:p>
      </dgm:t>
    </dgm:pt>
    <dgm:pt modelId="{3358F718-6697-4855-B4BC-8F5971BF003B}" type="parTrans" cxnId="{992A3B95-AB95-4F43-8528-E0D1189AFC52}">
      <dgm:prSet/>
      <dgm:spPr/>
      <dgm:t>
        <a:bodyPr/>
        <a:lstStyle/>
        <a:p>
          <a:endParaRPr lang="es-EC"/>
        </a:p>
      </dgm:t>
    </dgm:pt>
    <dgm:pt modelId="{54E607A9-4FD8-4FC8-A168-8F0B4A8782A1}" type="sibTrans" cxnId="{992A3B95-AB95-4F43-8528-E0D1189AFC52}">
      <dgm:prSet/>
      <dgm:spPr/>
      <dgm:t>
        <a:bodyPr/>
        <a:lstStyle/>
        <a:p>
          <a:endParaRPr lang="es-EC"/>
        </a:p>
      </dgm:t>
    </dgm:pt>
    <dgm:pt modelId="{B7A8E469-0A90-44A3-8C52-F713E5C6C7E2}">
      <dgm:prSet phldrT="[Texto]"/>
      <dgm:spPr/>
      <dgm:t>
        <a:bodyPr/>
        <a:lstStyle/>
        <a:p>
          <a:r>
            <a:rPr lang="es-EC" dirty="0" smtClean="0"/>
            <a:t>No cuentan con actividades alternativas a los servicios médicos que complementen los cuidados paliativos de los adultos y adulto mayor. </a:t>
          </a:r>
          <a:endParaRPr lang="es-EC" dirty="0"/>
        </a:p>
      </dgm:t>
    </dgm:pt>
    <dgm:pt modelId="{3DC80687-F658-4441-B1BF-BDA1AF32AC82}" type="parTrans" cxnId="{5F3D9C8B-D8F2-42B3-94DD-BA4554AA6DAD}">
      <dgm:prSet/>
      <dgm:spPr/>
      <dgm:t>
        <a:bodyPr/>
        <a:lstStyle/>
        <a:p>
          <a:endParaRPr lang="es-EC"/>
        </a:p>
      </dgm:t>
    </dgm:pt>
    <dgm:pt modelId="{14749C6A-9D78-44D9-B45B-8CC58EF74C6E}" type="sibTrans" cxnId="{5F3D9C8B-D8F2-42B3-94DD-BA4554AA6DAD}">
      <dgm:prSet/>
      <dgm:spPr/>
      <dgm:t>
        <a:bodyPr/>
        <a:lstStyle/>
        <a:p>
          <a:endParaRPr lang="es-EC"/>
        </a:p>
      </dgm:t>
    </dgm:pt>
    <dgm:pt modelId="{2DD187C7-0C0D-4B44-B016-4294117EF348}">
      <dgm:prSet/>
      <dgm:spPr/>
      <dgm:t>
        <a:bodyPr/>
        <a:lstStyle/>
        <a:p>
          <a:r>
            <a:rPr lang="es-EC" dirty="0" smtClean="0"/>
            <a:t>¿Cómo el diseño de un taller de pintura puede fomentar  la participación de las personas en un espacio artístico y alternativo a su forma de vida?</a:t>
          </a:r>
          <a:endParaRPr lang="es-EC" dirty="0"/>
        </a:p>
      </dgm:t>
    </dgm:pt>
    <dgm:pt modelId="{5EB8F2D0-2531-426D-BDF4-A343DA21AF32}" type="parTrans" cxnId="{2B41E935-C972-454E-99A5-DB0D9DE899E1}">
      <dgm:prSet/>
      <dgm:spPr/>
      <dgm:t>
        <a:bodyPr/>
        <a:lstStyle/>
        <a:p>
          <a:endParaRPr lang="es-EC"/>
        </a:p>
      </dgm:t>
    </dgm:pt>
    <dgm:pt modelId="{65F58D6B-A84B-4539-999D-864B3A823C2A}" type="sibTrans" cxnId="{2B41E935-C972-454E-99A5-DB0D9DE899E1}">
      <dgm:prSet/>
      <dgm:spPr/>
      <dgm:t>
        <a:bodyPr/>
        <a:lstStyle/>
        <a:p>
          <a:endParaRPr lang="es-EC"/>
        </a:p>
      </dgm:t>
    </dgm:pt>
    <dgm:pt modelId="{A70F6C21-563E-40C4-815A-3D504B87195D}" type="pres">
      <dgm:prSet presAssocID="{0FD5E732-EC27-44FA-A7A4-B98E5BC22D05}" presName="CompostProcess" presStyleCnt="0">
        <dgm:presLayoutVars>
          <dgm:dir/>
          <dgm:resizeHandles val="exact"/>
        </dgm:presLayoutVars>
      </dgm:prSet>
      <dgm:spPr/>
    </dgm:pt>
    <dgm:pt modelId="{905D83AC-1D6F-41E9-9A1F-2336F583D00F}" type="pres">
      <dgm:prSet presAssocID="{0FD5E732-EC27-44FA-A7A4-B98E5BC22D05}" presName="arrow" presStyleLbl="bgShp" presStyleIdx="0" presStyleCnt="1" custLinFactNeighborX="-8824" custLinFactNeighborY="-6382"/>
      <dgm:spPr/>
    </dgm:pt>
    <dgm:pt modelId="{CFECCA25-4003-4D2E-BA0A-385AD09F5AAF}" type="pres">
      <dgm:prSet presAssocID="{0FD5E732-EC27-44FA-A7A4-B98E5BC22D05}" presName="linearProcess" presStyleCnt="0"/>
      <dgm:spPr/>
    </dgm:pt>
    <dgm:pt modelId="{E0E33BB1-1C51-4998-B14A-4A50229BF41D}" type="pres">
      <dgm:prSet presAssocID="{487F4F14-9890-41DB-B9BC-698D3C14AAC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E08DF33-2A35-443B-A2A1-AEBB126CCEDB}" type="pres">
      <dgm:prSet presAssocID="{54E607A9-4FD8-4FC8-A168-8F0B4A8782A1}" presName="sibTrans" presStyleCnt="0"/>
      <dgm:spPr/>
    </dgm:pt>
    <dgm:pt modelId="{5B1A818B-E15D-4306-9D3F-0AD416AA89CE}" type="pres">
      <dgm:prSet presAssocID="{B7A8E469-0A90-44A3-8C52-F713E5C6C7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3EFCE9-5FAD-4058-A7EE-79CE5FD9315E}" type="pres">
      <dgm:prSet presAssocID="{14749C6A-9D78-44D9-B45B-8CC58EF74C6E}" presName="sibTrans" presStyleCnt="0"/>
      <dgm:spPr/>
    </dgm:pt>
    <dgm:pt modelId="{9C9194AD-BFF1-4395-A5AD-1BBF26BE0AF8}" type="pres">
      <dgm:prSet presAssocID="{2DD187C7-0C0D-4B44-B016-4294117EF34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F3D9C8B-D8F2-42B3-94DD-BA4554AA6DAD}" srcId="{0FD5E732-EC27-44FA-A7A4-B98E5BC22D05}" destId="{B7A8E469-0A90-44A3-8C52-F713E5C6C7E2}" srcOrd="1" destOrd="0" parTransId="{3DC80687-F658-4441-B1BF-BDA1AF32AC82}" sibTransId="{14749C6A-9D78-44D9-B45B-8CC58EF74C6E}"/>
    <dgm:cxn modelId="{2B41E935-C972-454E-99A5-DB0D9DE899E1}" srcId="{0FD5E732-EC27-44FA-A7A4-B98E5BC22D05}" destId="{2DD187C7-0C0D-4B44-B016-4294117EF348}" srcOrd="2" destOrd="0" parTransId="{5EB8F2D0-2531-426D-BDF4-A343DA21AF32}" sibTransId="{65F58D6B-A84B-4539-999D-864B3A823C2A}"/>
    <dgm:cxn modelId="{6AD551DE-3CB8-45B4-8627-3B8557E5B362}" type="presOf" srcId="{2DD187C7-0C0D-4B44-B016-4294117EF348}" destId="{9C9194AD-BFF1-4395-A5AD-1BBF26BE0AF8}" srcOrd="0" destOrd="0" presId="urn:microsoft.com/office/officeart/2005/8/layout/hProcess9"/>
    <dgm:cxn modelId="{0852E0AD-7CD2-4A82-842E-3C156DB6511C}" type="presOf" srcId="{0FD5E732-EC27-44FA-A7A4-B98E5BC22D05}" destId="{A70F6C21-563E-40C4-815A-3D504B87195D}" srcOrd="0" destOrd="0" presId="urn:microsoft.com/office/officeart/2005/8/layout/hProcess9"/>
    <dgm:cxn modelId="{964EDAF5-B98E-4066-9B4F-B9737C9B43D7}" type="presOf" srcId="{487F4F14-9890-41DB-B9BC-698D3C14AACB}" destId="{E0E33BB1-1C51-4998-B14A-4A50229BF41D}" srcOrd="0" destOrd="0" presId="urn:microsoft.com/office/officeart/2005/8/layout/hProcess9"/>
    <dgm:cxn modelId="{992A3B95-AB95-4F43-8528-E0D1189AFC52}" srcId="{0FD5E732-EC27-44FA-A7A4-B98E5BC22D05}" destId="{487F4F14-9890-41DB-B9BC-698D3C14AACB}" srcOrd="0" destOrd="0" parTransId="{3358F718-6697-4855-B4BC-8F5971BF003B}" sibTransId="{54E607A9-4FD8-4FC8-A168-8F0B4A8782A1}"/>
    <dgm:cxn modelId="{F3238F36-1F62-4B30-ABA4-4CAFCB73BFCC}" type="presOf" srcId="{B7A8E469-0A90-44A3-8C52-F713E5C6C7E2}" destId="{5B1A818B-E15D-4306-9D3F-0AD416AA89CE}" srcOrd="0" destOrd="0" presId="urn:microsoft.com/office/officeart/2005/8/layout/hProcess9"/>
    <dgm:cxn modelId="{07963312-2A42-4F90-9811-7E3995D613C1}" type="presParOf" srcId="{A70F6C21-563E-40C4-815A-3D504B87195D}" destId="{905D83AC-1D6F-41E9-9A1F-2336F583D00F}" srcOrd="0" destOrd="0" presId="urn:microsoft.com/office/officeart/2005/8/layout/hProcess9"/>
    <dgm:cxn modelId="{2AAB6450-A0D0-4F28-BBAE-FBC8A1D191BF}" type="presParOf" srcId="{A70F6C21-563E-40C4-815A-3D504B87195D}" destId="{CFECCA25-4003-4D2E-BA0A-385AD09F5AAF}" srcOrd="1" destOrd="0" presId="urn:microsoft.com/office/officeart/2005/8/layout/hProcess9"/>
    <dgm:cxn modelId="{6E25BD6A-A2C7-45B0-AB15-B951D49064B4}" type="presParOf" srcId="{CFECCA25-4003-4D2E-BA0A-385AD09F5AAF}" destId="{E0E33BB1-1C51-4998-B14A-4A50229BF41D}" srcOrd="0" destOrd="0" presId="urn:microsoft.com/office/officeart/2005/8/layout/hProcess9"/>
    <dgm:cxn modelId="{EC01830A-F8DE-4BD9-AC2E-12696CE89B14}" type="presParOf" srcId="{CFECCA25-4003-4D2E-BA0A-385AD09F5AAF}" destId="{5E08DF33-2A35-443B-A2A1-AEBB126CCEDB}" srcOrd="1" destOrd="0" presId="urn:microsoft.com/office/officeart/2005/8/layout/hProcess9"/>
    <dgm:cxn modelId="{31D8B49B-011E-4B83-A1C4-A14C9778D8E5}" type="presParOf" srcId="{CFECCA25-4003-4D2E-BA0A-385AD09F5AAF}" destId="{5B1A818B-E15D-4306-9D3F-0AD416AA89CE}" srcOrd="2" destOrd="0" presId="urn:microsoft.com/office/officeart/2005/8/layout/hProcess9"/>
    <dgm:cxn modelId="{B2528FD2-1843-48B7-B229-24052AB9DF38}" type="presParOf" srcId="{CFECCA25-4003-4D2E-BA0A-385AD09F5AAF}" destId="{C53EFCE9-5FAD-4058-A7EE-79CE5FD9315E}" srcOrd="3" destOrd="0" presId="urn:microsoft.com/office/officeart/2005/8/layout/hProcess9"/>
    <dgm:cxn modelId="{38076F58-A603-47D0-BB6C-E09E9F5FC226}" type="presParOf" srcId="{CFECCA25-4003-4D2E-BA0A-385AD09F5AAF}" destId="{9C9194AD-BFF1-4395-A5AD-1BBF26BE0AF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826972-0D90-4584-B23D-03F65E50AA46}" type="doc">
      <dgm:prSet loTypeId="urn:microsoft.com/office/officeart/2005/8/layout/h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F9536AFD-08C2-4167-8271-A84409423A68}">
      <dgm:prSet phldrT="[Texto]"/>
      <dgm:spPr/>
      <dgm:t>
        <a:bodyPr/>
        <a:lstStyle/>
        <a:p>
          <a:r>
            <a:rPr lang="es-EC" dirty="0" smtClean="0"/>
            <a:t>1</a:t>
          </a:r>
          <a:endParaRPr lang="es-EC" dirty="0"/>
        </a:p>
      </dgm:t>
    </dgm:pt>
    <dgm:pt modelId="{5A7E73C7-6354-4FFA-ACC0-023C59CAC458}" type="parTrans" cxnId="{E0C4824E-795D-4281-8CA1-0D1A2370CD3A}">
      <dgm:prSet/>
      <dgm:spPr/>
      <dgm:t>
        <a:bodyPr/>
        <a:lstStyle/>
        <a:p>
          <a:endParaRPr lang="es-EC"/>
        </a:p>
      </dgm:t>
    </dgm:pt>
    <dgm:pt modelId="{83720B1A-6D84-48BA-9C2D-B3C59BCFA13E}" type="sibTrans" cxnId="{E0C4824E-795D-4281-8CA1-0D1A2370CD3A}">
      <dgm:prSet/>
      <dgm:spPr/>
      <dgm:t>
        <a:bodyPr/>
        <a:lstStyle/>
        <a:p>
          <a:endParaRPr lang="es-EC"/>
        </a:p>
      </dgm:t>
    </dgm:pt>
    <dgm:pt modelId="{3B82FDFF-190A-44DA-AB48-7BF6642117B9}">
      <dgm:prSet phldrT="[Texto]" custT="1"/>
      <dgm:spPr/>
      <dgm:t>
        <a:bodyPr/>
        <a:lstStyle/>
        <a:p>
          <a:r>
            <a:rPr lang="es-EC" sz="105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40 mujeres y 25 hombres hospitalizados como pacientes terminales que reciben una atención especializada  para su respectivo cuidado médico. Sin embargo, no disponen de otras actividades que posibilite los espacios artísticos y por tanto una alternativa recreativa a su estado emocional y psicológico. </a:t>
          </a:r>
          <a:endParaRPr lang="es-EC" sz="105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A5BF162-898F-4A95-A541-EE3132E97AD7}" type="parTrans" cxnId="{B5E25015-CB75-451A-90CB-ECD5FFE11DB2}">
      <dgm:prSet/>
      <dgm:spPr/>
      <dgm:t>
        <a:bodyPr/>
        <a:lstStyle/>
        <a:p>
          <a:endParaRPr lang="es-EC"/>
        </a:p>
      </dgm:t>
    </dgm:pt>
    <dgm:pt modelId="{019FCADF-9134-402A-A2EF-205C73722F60}" type="sibTrans" cxnId="{B5E25015-CB75-451A-90CB-ECD5FFE11DB2}">
      <dgm:prSet/>
      <dgm:spPr/>
      <dgm:t>
        <a:bodyPr/>
        <a:lstStyle/>
        <a:p>
          <a:endParaRPr lang="es-EC"/>
        </a:p>
      </dgm:t>
    </dgm:pt>
    <dgm:pt modelId="{8554988E-63AE-4BC2-B9BA-95F006DE032B}">
      <dgm:prSet phldrT="[Texto]"/>
      <dgm:spPr/>
      <dgm:t>
        <a:bodyPr/>
        <a:lstStyle/>
        <a:p>
          <a:r>
            <a:rPr lang="es-EC" dirty="0" smtClean="0"/>
            <a:t>2</a:t>
          </a:r>
          <a:endParaRPr lang="es-EC" dirty="0"/>
        </a:p>
      </dgm:t>
    </dgm:pt>
    <dgm:pt modelId="{DF81C577-16BB-49F9-A665-6D3E2D33F2A0}" type="parTrans" cxnId="{D2847737-91BF-4D8E-9077-EAB71E42C959}">
      <dgm:prSet/>
      <dgm:spPr/>
      <dgm:t>
        <a:bodyPr/>
        <a:lstStyle/>
        <a:p>
          <a:endParaRPr lang="es-EC"/>
        </a:p>
      </dgm:t>
    </dgm:pt>
    <dgm:pt modelId="{C2193670-3FC2-448B-BB07-27684176FB55}" type="sibTrans" cxnId="{D2847737-91BF-4D8E-9077-EAB71E42C959}">
      <dgm:prSet/>
      <dgm:spPr/>
      <dgm:t>
        <a:bodyPr/>
        <a:lstStyle/>
        <a:p>
          <a:endParaRPr lang="es-EC"/>
        </a:p>
      </dgm:t>
    </dgm:pt>
    <dgm:pt modelId="{F022CB95-1E51-4450-971E-898BB91E574E}">
      <dgm:prSet phldrT="[Texto]" custT="1"/>
      <dgm:spPr/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Pocos son  los registros de actividades artísticas y  solamente han sido dirigidos para niños y adolescentes con discapacidad física, auditiva e intelectual, o con trastornos del aprendizaje pero con posibilidades de recuperación escolar y social</a:t>
          </a:r>
          <a:endParaRPr lang="es-EC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B79801A-85D6-48F6-BE80-91E1DE8FA62A}" type="parTrans" cxnId="{42C9CB2A-11D6-4795-818E-8F3179B9F766}">
      <dgm:prSet/>
      <dgm:spPr/>
      <dgm:t>
        <a:bodyPr/>
        <a:lstStyle/>
        <a:p>
          <a:endParaRPr lang="es-EC"/>
        </a:p>
      </dgm:t>
    </dgm:pt>
    <dgm:pt modelId="{D85DA173-9E9C-4AE3-BD1D-0FF5E3CC5C66}" type="sibTrans" cxnId="{42C9CB2A-11D6-4795-818E-8F3179B9F766}">
      <dgm:prSet/>
      <dgm:spPr/>
      <dgm:t>
        <a:bodyPr/>
        <a:lstStyle/>
        <a:p>
          <a:endParaRPr lang="es-EC"/>
        </a:p>
      </dgm:t>
    </dgm:pt>
    <dgm:pt modelId="{3F1C5056-2187-4746-807B-8FDB9514A4CE}">
      <dgm:prSet phldrT="[Texto]"/>
      <dgm:spPr/>
      <dgm:t>
        <a:bodyPr/>
        <a:lstStyle/>
        <a:p>
          <a:r>
            <a:rPr lang="es-EC" dirty="0" smtClean="0"/>
            <a:t>3</a:t>
          </a:r>
          <a:endParaRPr lang="es-EC" dirty="0"/>
        </a:p>
      </dgm:t>
    </dgm:pt>
    <dgm:pt modelId="{442729A9-72C0-4B8F-8004-702F73C6A1AD}" type="parTrans" cxnId="{E1DF3EBF-AFB9-4833-A8EC-6B9BEFD1E457}">
      <dgm:prSet/>
      <dgm:spPr/>
      <dgm:t>
        <a:bodyPr/>
        <a:lstStyle/>
        <a:p>
          <a:endParaRPr lang="es-EC"/>
        </a:p>
      </dgm:t>
    </dgm:pt>
    <dgm:pt modelId="{244AE0F4-C159-4BAD-90C2-8E989121C44C}" type="sibTrans" cxnId="{E1DF3EBF-AFB9-4833-A8EC-6B9BEFD1E457}">
      <dgm:prSet/>
      <dgm:spPr/>
      <dgm:t>
        <a:bodyPr/>
        <a:lstStyle/>
        <a:p>
          <a:endParaRPr lang="es-EC"/>
        </a:p>
      </dgm:t>
    </dgm:pt>
    <dgm:pt modelId="{E9A24FE5-4005-4EFF-8EA0-9D4BAAC00EE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La propuesta plantea un acercamiento a estos espacios de cuidados paliativos para realizar labores que entretengan y dispersen el padecimiento de los internados, además que ayuden a sobrellevar  y apaciguar las dolencias por medio del taller que se pretende impartir.</a:t>
          </a:r>
          <a:endParaRPr lang="es-EC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FD250AC-2D02-478D-8F64-FC50F73E97C7}" type="parTrans" cxnId="{5FCA8D9A-DF4A-4081-8AE0-8C6E77D5F1BC}">
      <dgm:prSet/>
      <dgm:spPr/>
      <dgm:t>
        <a:bodyPr/>
        <a:lstStyle/>
        <a:p>
          <a:endParaRPr lang="es-EC"/>
        </a:p>
      </dgm:t>
    </dgm:pt>
    <dgm:pt modelId="{0B6D6374-A1ED-4D77-A43F-914EBEA8B713}" type="sibTrans" cxnId="{5FCA8D9A-DF4A-4081-8AE0-8C6E77D5F1BC}">
      <dgm:prSet/>
      <dgm:spPr/>
      <dgm:t>
        <a:bodyPr/>
        <a:lstStyle/>
        <a:p>
          <a:endParaRPr lang="es-EC"/>
        </a:p>
      </dgm:t>
    </dgm:pt>
    <dgm:pt modelId="{BB273921-150C-44EB-9C4B-C0CB0A9122B9}" type="pres">
      <dgm:prSet presAssocID="{CC826972-0D90-4584-B23D-03F65E50AA46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CDFB608-1564-49C0-AE19-D4AA6CDAD100}" type="pres">
      <dgm:prSet presAssocID="{F9536AFD-08C2-4167-8271-A84409423A68}" presName="compositeNode" presStyleCnt="0">
        <dgm:presLayoutVars>
          <dgm:bulletEnabled val="1"/>
        </dgm:presLayoutVars>
      </dgm:prSet>
      <dgm:spPr/>
    </dgm:pt>
    <dgm:pt modelId="{A7FA3FEC-259F-4E7B-B73B-6318F953598C}" type="pres">
      <dgm:prSet presAssocID="{F9536AFD-08C2-4167-8271-A84409423A68}" presName="image" presStyleLbl="fgImgPlace1" presStyleIdx="0" presStyleCnt="3"/>
      <dgm:spPr/>
      <dgm:t>
        <a:bodyPr/>
        <a:lstStyle/>
        <a:p>
          <a:endParaRPr lang="es-ES"/>
        </a:p>
      </dgm:t>
    </dgm:pt>
    <dgm:pt modelId="{77DBA4E4-12C8-40DB-B937-D2363FC5BD55}" type="pres">
      <dgm:prSet presAssocID="{F9536AFD-08C2-4167-8271-A84409423A68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82E9A4-C755-4A78-9D93-4874056FA38B}" type="pres">
      <dgm:prSet presAssocID="{F9536AFD-08C2-4167-8271-A84409423A68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641607-0DC8-428C-ABE8-1A78DFBB7946}" type="pres">
      <dgm:prSet presAssocID="{83720B1A-6D84-48BA-9C2D-B3C59BCFA13E}" presName="sibTrans" presStyleCnt="0"/>
      <dgm:spPr/>
    </dgm:pt>
    <dgm:pt modelId="{E9055B62-CD29-4767-9906-B6F6CEA23283}" type="pres">
      <dgm:prSet presAssocID="{8554988E-63AE-4BC2-B9BA-95F006DE032B}" presName="compositeNode" presStyleCnt="0">
        <dgm:presLayoutVars>
          <dgm:bulletEnabled val="1"/>
        </dgm:presLayoutVars>
      </dgm:prSet>
      <dgm:spPr/>
    </dgm:pt>
    <dgm:pt modelId="{D413F71D-389F-40E2-AF4E-4E0D9AAEF5BF}" type="pres">
      <dgm:prSet presAssocID="{8554988E-63AE-4BC2-B9BA-95F006DE032B}" presName="image" presStyleLbl="fgImgPlace1" presStyleIdx="1" presStyleCnt="3"/>
      <dgm:spPr/>
      <dgm:t>
        <a:bodyPr/>
        <a:lstStyle/>
        <a:p>
          <a:endParaRPr lang="es-ES"/>
        </a:p>
      </dgm:t>
    </dgm:pt>
    <dgm:pt modelId="{AE51C63D-DF76-43D7-BE9F-EC4955F749D0}" type="pres">
      <dgm:prSet presAssocID="{8554988E-63AE-4BC2-B9BA-95F006DE032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D3DB49D-1B77-40DA-99A9-C2631ABF1AA2}" type="pres">
      <dgm:prSet presAssocID="{8554988E-63AE-4BC2-B9BA-95F006DE032B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E0076D-73E0-4951-8DF5-A9B29EF407F4}" type="pres">
      <dgm:prSet presAssocID="{C2193670-3FC2-448B-BB07-27684176FB55}" presName="sibTrans" presStyleCnt="0"/>
      <dgm:spPr/>
    </dgm:pt>
    <dgm:pt modelId="{322BABAE-2A99-4AF5-AA9E-971ED13A3274}" type="pres">
      <dgm:prSet presAssocID="{3F1C5056-2187-4746-807B-8FDB9514A4CE}" presName="compositeNode" presStyleCnt="0">
        <dgm:presLayoutVars>
          <dgm:bulletEnabled val="1"/>
        </dgm:presLayoutVars>
      </dgm:prSet>
      <dgm:spPr/>
    </dgm:pt>
    <dgm:pt modelId="{DC436ACC-91FF-4431-B00A-221CD9B8553B}" type="pres">
      <dgm:prSet presAssocID="{3F1C5056-2187-4746-807B-8FDB9514A4CE}" presName="image" presStyleLbl="fgImgPlace1" presStyleIdx="2" presStyleCnt="3"/>
      <dgm:spPr/>
      <dgm:t>
        <a:bodyPr/>
        <a:lstStyle/>
        <a:p>
          <a:endParaRPr lang="es-ES"/>
        </a:p>
      </dgm:t>
    </dgm:pt>
    <dgm:pt modelId="{EB49B053-93E9-48BA-8C42-D6056227B6E0}" type="pres">
      <dgm:prSet presAssocID="{3F1C5056-2187-4746-807B-8FDB9514A4C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B235D50-E17F-4849-B446-FE11E5CAAFFB}" type="pres">
      <dgm:prSet presAssocID="{3F1C5056-2187-4746-807B-8FDB9514A4CE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4F48E98-64E1-413E-BEDE-371BFD454ED1}" type="presOf" srcId="{F9536AFD-08C2-4167-8271-A84409423A68}" destId="{C682E9A4-C755-4A78-9D93-4874056FA38B}" srcOrd="0" destOrd="0" presId="urn:microsoft.com/office/officeart/2005/8/layout/hList2"/>
    <dgm:cxn modelId="{B5E25015-CB75-451A-90CB-ECD5FFE11DB2}" srcId="{F9536AFD-08C2-4167-8271-A84409423A68}" destId="{3B82FDFF-190A-44DA-AB48-7BF6642117B9}" srcOrd="0" destOrd="0" parTransId="{7A5BF162-898F-4A95-A541-EE3132E97AD7}" sibTransId="{019FCADF-9134-402A-A2EF-205C73722F60}"/>
    <dgm:cxn modelId="{5FCA8D9A-DF4A-4081-8AE0-8C6E77D5F1BC}" srcId="{3F1C5056-2187-4746-807B-8FDB9514A4CE}" destId="{E9A24FE5-4005-4EFF-8EA0-9D4BAAC00EEE}" srcOrd="0" destOrd="0" parTransId="{4FD250AC-2D02-478D-8F64-FC50F73E97C7}" sibTransId="{0B6D6374-A1ED-4D77-A43F-914EBEA8B713}"/>
    <dgm:cxn modelId="{E0C4824E-795D-4281-8CA1-0D1A2370CD3A}" srcId="{CC826972-0D90-4584-B23D-03F65E50AA46}" destId="{F9536AFD-08C2-4167-8271-A84409423A68}" srcOrd="0" destOrd="0" parTransId="{5A7E73C7-6354-4FFA-ACC0-023C59CAC458}" sibTransId="{83720B1A-6D84-48BA-9C2D-B3C59BCFA13E}"/>
    <dgm:cxn modelId="{A54E5B02-E996-4FC8-90E5-870E2F59C9A4}" type="presOf" srcId="{3F1C5056-2187-4746-807B-8FDB9514A4CE}" destId="{4B235D50-E17F-4849-B446-FE11E5CAAFFB}" srcOrd="0" destOrd="0" presId="urn:microsoft.com/office/officeart/2005/8/layout/hList2"/>
    <dgm:cxn modelId="{E1DF3EBF-AFB9-4833-A8EC-6B9BEFD1E457}" srcId="{CC826972-0D90-4584-B23D-03F65E50AA46}" destId="{3F1C5056-2187-4746-807B-8FDB9514A4CE}" srcOrd="2" destOrd="0" parTransId="{442729A9-72C0-4B8F-8004-702F73C6A1AD}" sibTransId="{244AE0F4-C159-4BAD-90C2-8E989121C44C}"/>
    <dgm:cxn modelId="{B346ADB9-4A00-4332-BC0D-18218D180329}" type="presOf" srcId="{E9A24FE5-4005-4EFF-8EA0-9D4BAAC00EEE}" destId="{EB49B053-93E9-48BA-8C42-D6056227B6E0}" srcOrd="0" destOrd="0" presId="urn:microsoft.com/office/officeart/2005/8/layout/hList2"/>
    <dgm:cxn modelId="{DC95FC0F-705F-49FF-95B0-A604393BFB49}" type="presOf" srcId="{F022CB95-1E51-4450-971E-898BB91E574E}" destId="{AE51C63D-DF76-43D7-BE9F-EC4955F749D0}" srcOrd="0" destOrd="0" presId="urn:microsoft.com/office/officeart/2005/8/layout/hList2"/>
    <dgm:cxn modelId="{C7244064-43A7-4B85-9CAC-46F71D2BB3C9}" type="presOf" srcId="{8554988E-63AE-4BC2-B9BA-95F006DE032B}" destId="{ED3DB49D-1B77-40DA-99A9-C2631ABF1AA2}" srcOrd="0" destOrd="0" presId="urn:microsoft.com/office/officeart/2005/8/layout/hList2"/>
    <dgm:cxn modelId="{944E55D6-E642-4341-B0DE-95EA6B395CA8}" type="presOf" srcId="{3B82FDFF-190A-44DA-AB48-7BF6642117B9}" destId="{77DBA4E4-12C8-40DB-B937-D2363FC5BD55}" srcOrd="0" destOrd="0" presId="urn:microsoft.com/office/officeart/2005/8/layout/hList2"/>
    <dgm:cxn modelId="{8EA0D8BD-2C92-4CE8-8BDC-D365C23E8241}" type="presOf" srcId="{CC826972-0D90-4584-B23D-03F65E50AA46}" destId="{BB273921-150C-44EB-9C4B-C0CB0A9122B9}" srcOrd="0" destOrd="0" presId="urn:microsoft.com/office/officeart/2005/8/layout/hList2"/>
    <dgm:cxn modelId="{D2847737-91BF-4D8E-9077-EAB71E42C959}" srcId="{CC826972-0D90-4584-B23D-03F65E50AA46}" destId="{8554988E-63AE-4BC2-B9BA-95F006DE032B}" srcOrd="1" destOrd="0" parTransId="{DF81C577-16BB-49F9-A665-6D3E2D33F2A0}" sibTransId="{C2193670-3FC2-448B-BB07-27684176FB55}"/>
    <dgm:cxn modelId="{42C9CB2A-11D6-4795-818E-8F3179B9F766}" srcId="{8554988E-63AE-4BC2-B9BA-95F006DE032B}" destId="{F022CB95-1E51-4450-971E-898BB91E574E}" srcOrd="0" destOrd="0" parTransId="{2B79801A-85D6-48F6-BE80-91E1DE8FA62A}" sibTransId="{D85DA173-9E9C-4AE3-BD1D-0FF5E3CC5C66}"/>
    <dgm:cxn modelId="{FFC6EF23-D92A-487F-B23F-445F9B85807B}" type="presParOf" srcId="{BB273921-150C-44EB-9C4B-C0CB0A9122B9}" destId="{4CDFB608-1564-49C0-AE19-D4AA6CDAD100}" srcOrd="0" destOrd="0" presId="urn:microsoft.com/office/officeart/2005/8/layout/hList2"/>
    <dgm:cxn modelId="{3A5B5E1C-7639-4418-A957-10C63F492CE3}" type="presParOf" srcId="{4CDFB608-1564-49C0-AE19-D4AA6CDAD100}" destId="{A7FA3FEC-259F-4E7B-B73B-6318F953598C}" srcOrd="0" destOrd="0" presId="urn:microsoft.com/office/officeart/2005/8/layout/hList2"/>
    <dgm:cxn modelId="{BB20485D-1713-4BBB-904F-519824F3BAAC}" type="presParOf" srcId="{4CDFB608-1564-49C0-AE19-D4AA6CDAD100}" destId="{77DBA4E4-12C8-40DB-B937-D2363FC5BD55}" srcOrd="1" destOrd="0" presId="urn:microsoft.com/office/officeart/2005/8/layout/hList2"/>
    <dgm:cxn modelId="{37C04EDD-4AB3-4911-91B7-4CD7BDB324BA}" type="presParOf" srcId="{4CDFB608-1564-49C0-AE19-D4AA6CDAD100}" destId="{C682E9A4-C755-4A78-9D93-4874056FA38B}" srcOrd="2" destOrd="0" presId="urn:microsoft.com/office/officeart/2005/8/layout/hList2"/>
    <dgm:cxn modelId="{95BE45F8-5566-4167-B584-7557C0FC184D}" type="presParOf" srcId="{BB273921-150C-44EB-9C4B-C0CB0A9122B9}" destId="{2B641607-0DC8-428C-ABE8-1A78DFBB7946}" srcOrd="1" destOrd="0" presId="urn:microsoft.com/office/officeart/2005/8/layout/hList2"/>
    <dgm:cxn modelId="{00945941-F9BF-4E73-8678-909EDCAA0097}" type="presParOf" srcId="{BB273921-150C-44EB-9C4B-C0CB0A9122B9}" destId="{E9055B62-CD29-4767-9906-B6F6CEA23283}" srcOrd="2" destOrd="0" presId="urn:microsoft.com/office/officeart/2005/8/layout/hList2"/>
    <dgm:cxn modelId="{5E20EA97-6D1A-4FED-B52F-C929A78883D4}" type="presParOf" srcId="{E9055B62-CD29-4767-9906-B6F6CEA23283}" destId="{D413F71D-389F-40E2-AF4E-4E0D9AAEF5BF}" srcOrd="0" destOrd="0" presId="urn:microsoft.com/office/officeart/2005/8/layout/hList2"/>
    <dgm:cxn modelId="{A449F3DA-20EB-4A9C-8237-2C28996878D6}" type="presParOf" srcId="{E9055B62-CD29-4767-9906-B6F6CEA23283}" destId="{AE51C63D-DF76-43D7-BE9F-EC4955F749D0}" srcOrd="1" destOrd="0" presId="urn:microsoft.com/office/officeart/2005/8/layout/hList2"/>
    <dgm:cxn modelId="{D3EB1DF4-A0FA-4F8A-9846-B431D0F522B5}" type="presParOf" srcId="{E9055B62-CD29-4767-9906-B6F6CEA23283}" destId="{ED3DB49D-1B77-40DA-99A9-C2631ABF1AA2}" srcOrd="2" destOrd="0" presId="urn:microsoft.com/office/officeart/2005/8/layout/hList2"/>
    <dgm:cxn modelId="{67917614-420F-4ADD-B64C-FF3C9B5E80CB}" type="presParOf" srcId="{BB273921-150C-44EB-9C4B-C0CB0A9122B9}" destId="{AAE0076D-73E0-4951-8DF5-A9B29EF407F4}" srcOrd="3" destOrd="0" presId="urn:microsoft.com/office/officeart/2005/8/layout/hList2"/>
    <dgm:cxn modelId="{C155CBF7-9565-4A9A-957D-9C2B3DF244D0}" type="presParOf" srcId="{BB273921-150C-44EB-9C4B-C0CB0A9122B9}" destId="{322BABAE-2A99-4AF5-AA9E-971ED13A3274}" srcOrd="4" destOrd="0" presId="urn:microsoft.com/office/officeart/2005/8/layout/hList2"/>
    <dgm:cxn modelId="{8CC26B14-7018-4122-A040-62A715737B3B}" type="presParOf" srcId="{322BABAE-2A99-4AF5-AA9E-971ED13A3274}" destId="{DC436ACC-91FF-4431-B00A-221CD9B8553B}" srcOrd="0" destOrd="0" presId="urn:microsoft.com/office/officeart/2005/8/layout/hList2"/>
    <dgm:cxn modelId="{B22CC6D1-CC84-40BC-BA86-FFF0A37B966C}" type="presParOf" srcId="{322BABAE-2A99-4AF5-AA9E-971ED13A3274}" destId="{EB49B053-93E9-48BA-8C42-D6056227B6E0}" srcOrd="1" destOrd="0" presId="urn:microsoft.com/office/officeart/2005/8/layout/hList2"/>
    <dgm:cxn modelId="{E270977A-E0FC-4B57-8F6B-5463F759499C}" type="presParOf" srcId="{322BABAE-2A99-4AF5-AA9E-971ED13A3274}" destId="{4B235D50-E17F-4849-B446-FE11E5CAAFFB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AF9A4D-259C-4935-88E1-AD99BB5D3185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5B361B93-C925-4781-9475-ACE24A200413}">
      <dgm:prSet phldrT="[Texto]"/>
      <dgm:spPr/>
      <dgm:t>
        <a:bodyPr/>
        <a:lstStyle/>
        <a:p>
          <a:r>
            <a:rPr lang="es-EC" b="1" smtClean="0"/>
            <a:t>OBJETIVOS ESPECIFICOS</a:t>
          </a:r>
          <a:endParaRPr lang="es-EC" b="1" dirty="0"/>
        </a:p>
      </dgm:t>
    </dgm:pt>
    <dgm:pt modelId="{3078E3FA-37D8-4573-A143-5DCED89D3C18}" type="parTrans" cxnId="{92F24261-5E1F-46E9-A374-7046E1AF69C9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B438BB6-A8E7-4D8B-B147-862127C2A770}" type="sibTrans" cxnId="{92F24261-5E1F-46E9-A374-7046E1AF69C9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8A125EC-FA2C-4D90-AA0E-D67640AC449A}">
      <dgm:prSet phldrT="[Texto]"/>
      <dgm:spPr/>
      <dgm:t>
        <a:bodyPr/>
        <a:lstStyle/>
        <a:p>
          <a:r>
            <a:rPr lang="es-EC" smtClean="0"/>
            <a:t>Determinar la importancia de la pedagogía artística.  </a:t>
          </a:r>
          <a:endParaRPr lang="es-EC" b="1" dirty="0">
            <a:latin typeface="Arial" pitchFamily="34" charset="0"/>
            <a:cs typeface="Arial" pitchFamily="34" charset="0"/>
          </a:endParaRPr>
        </a:p>
      </dgm:t>
    </dgm:pt>
    <dgm:pt modelId="{5B4953BF-96E7-40D5-AC60-F46A3D0D3405}" type="parTrans" cxnId="{FB5C846D-40DB-46F5-AC9B-7CA6B6D1EABE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13729AD-7431-4B28-8714-81B1885EFD7A}" type="sibTrans" cxnId="{FB5C846D-40DB-46F5-AC9B-7CA6B6D1EABE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2396C1F-8E32-4AA3-A4D8-DFFFA78C645B}">
      <dgm:prSet phldrT="[Texto]"/>
      <dgm:spPr/>
      <dgm:t>
        <a:bodyPr/>
        <a:lstStyle/>
        <a:p>
          <a:r>
            <a:rPr lang="es-EC" smtClean="0"/>
            <a:t>Identificar estrategias pedagógicas para la enseñanza de la pintura</a:t>
          </a:r>
          <a:endParaRPr lang="es-EC" b="1" dirty="0">
            <a:latin typeface="Arial" pitchFamily="34" charset="0"/>
            <a:cs typeface="Arial" pitchFamily="34" charset="0"/>
          </a:endParaRPr>
        </a:p>
      </dgm:t>
    </dgm:pt>
    <dgm:pt modelId="{8F4221EF-78D8-496A-AA83-14EAC1787258}" type="parTrans" cxnId="{8BBB6928-5EFB-48B2-BFF9-51A526DC512D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4275243-4146-4BA2-8826-6E4DA7D7300D}" type="sibTrans" cxnId="{8BBB6928-5EFB-48B2-BFF9-51A526DC512D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E75D8A3-4313-4143-B4BD-39EBD71EB70F}">
      <dgm:prSet phldrT="[Texto]"/>
      <dgm:spPr/>
      <dgm:t>
        <a:bodyPr/>
        <a:lstStyle/>
        <a:p>
          <a:r>
            <a:rPr lang="es-EC" smtClean="0"/>
            <a:t>Diseñar un taller de pintura para pacientes en fase terminal.</a:t>
          </a:r>
          <a:endParaRPr lang="es-EC" b="1" dirty="0"/>
        </a:p>
      </dgm:t>
    </dgm:pt>
    <dgm:pt modelId="{E2336696-945A-4571-99EA-CFE6351880CF}" type="parTrans" cxnId="{285573A9-0CD1-4AEC-BFD1-A9E1EF08ECA6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FFB2CAD-EBB3-40D6-BDAF-A868C63504C6}" type="sibTrans" cxnId="{285573A9-0CD1-4AEC-BFD1-A9E1EF08ECA6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EB88DE0-9F0B-4D74-98E2-382F726948F8}">
      <dgm:prSet/>
      <dgm:spPr/>
      <dgm:t>
        <a:bodyPr/>
        <a:lstStyle/>
        <a:p>
          <a:pPr algn="ctr"/>
          <a:r>
            <a:rPr lang="es-EC" smtClean="0"/>
            <a:t>Determinar actividades prácticas que promuevan la creatividad.</a:t>
          </a:r>
          <a:endParaRPr lang="es-EC" b="1" dirty="0"/>
        </a:p>
      </dgm:t>
    </dgm:pt>
    <dgm:pt modelId="{92C1E770-F28A-4099-91FF-4A19B48E6033}" type="parTrans" cxnId="{464679F1-F33B-4E50-A5D1-D3B819052885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AE4C3D6-6AC0-416D-B561-1747436AB39D}" type="sibTrans" cxnId="{464679F1-F33B-4E50-A5D1-D3B819052885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11327C1-F269-48E4-9715-1535041C706A}">
      <dgm:prSet/>
      <dgm:spPr/>
      <dgm:t>
        <a:bodyPr/>
        <a:lstStyle/>
        <a:p>
          <a:r>
            <a:rPr lang="es-EC" smtClean="0"/>
            <a:t>Brindar un espacio para unir puntos de vista desde su propia demarcación</a:t>
          </a:r>
          <a:endParaRPr lang="es-EC" b="1" dirty="0">
            <a:latin typeface="Arial" pitchFamily="34" charset="0"/>
            <a:cs typeface="Arial" pitchFamily="34" charset="0"/>
          </a:endParaRPr>
        </a:p>
      </dgm:t>
    </dgm:pt>
    <dgm:pt modelId="{AF34C508-15B2-4F1D-9CD6-E99AD290A496}" type="parTrans" cxnId="{26738C9C-B7AF-4D58-9B28-FFE76DAD996A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C7A02DE-0831-49D5-A0C7-0560ED3FFAD3}" type="sibTrans" cxnId="{26738C9C-B7AF-4D58-9B28-FFE76DAD996A}">
      <dgm:prSet/>
      <dgm:spPr/>
      <dgm:t>
        <a:bodyPr/>
        <a:lstStyle/>
        <a:p>
          <a:endParaRPr lang="es-EC" b="1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20C7CA8-48FA-4191-B154-F327ACE9317E}" type="pres">
      <dgm:prSet presAssocID="{BDAF9A4D-259C-4935-88E1-AD99BB5D31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96C7349-0157-43FD-82C8-F1C32CC333E5}" type="pres">
      <dgm:prSet presAssocID="{5B361B93-C925-4781-9475-ACE24A200413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1E3EA1A2-3B31-45E1-8858-3286FF0A041C}" type="pres">
      <dgm:prSet presAssocID="{5B361B93-C925-4781-9475-ACE24A200413}" presName="rootComposite1" presStyleCnt="0"/>
      <dgm:spPr/>
      <dgm:t>
        <a:bodyPr/>
        <a:lstStyle/>
        <a:p>
          <a:endParaRPr lang="es-EC"/>
        </a:p>
      </dgm:t>
    </dgm:pt>
    <dgm:pt modelId="{C60F7D6A-20B3-4C5E-A6A5-8714FBA10177}" type="pres">
      <dgm:prSet presAssocID="{5B361B93-C925-4781-9475-ACE24A20041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17B31121-0BD6-4A66-9C66-ABDF8F9A4698}" type="pres">
      <dgm:prSet presAssocID="{5B361B93-C925-4781-9475-ACE24A200413}" presName="rootConnector1" presStyleLbl="node1" presStyleIdx="0" presStyleCnt="0"/>
      <dgm:spPr/>
      <dgm:t>
        <a:bodyPr/>
        <a:lstStyle/>
        <a:p>
          <a:endParaRPr lang="es-ES"/>
        </a:p>
      </dgm:t>
    </dgm:pt>
    <dgm:pt modelId="{347EC849-9C7B-4590-B866-123555EDE091}" type="pres">
      <dgm:prSet presAssocID="{5B361B93-C925-4781-9475-ACE24A200413}" presName="hierChild2" presStyleCnt="0"/>
      <dgm:spPr/>
      <dgm:t>
        <a:bodyPr/>
        <a:lstStyle/>
        <a:p>
          <a:endParaRPr lang="es-EC"/>
        </a:p>
      </dgm:t>
    </dgm:pt>
    <dgm:pt modelId="{6FF115C4-D314-4C25-9152-2A849573A7FF}" type="pres">
      <dgm:prSet presAssocID="{5B4953BF-96E7-40D5-AC60-F46A3D0D3405}" presName="Name37" presStyleLbl="parChTrans1D2" presStyleIdx="0" presStyleCnt="4"/>
      <dgm:spPr/>
      <dgm:t>
        <a:bodyPr/>
        <a:lstStyle/>
        <a:p>
          <a:endParaRPr lang="es-ES"/>
        </a:p>
      </dgm:t>
    </dgm:pt>
    <dgm:pt modelId="{DEDF0773-E6C3-4D83-BABF-19C36AB32EA7}" type="pres">
      <dgm:prSet presAssocID="{88A125EC-FA2C-4D90-AA0E-D67640AC449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EAAC53BC-BCA8-4DC4-A439-7EF1B5DCAD8A}" type="pres">
      <dgm:prSet presAssocID="{88A125EC-FA2C-4D90-AA0E-D67640AC449A}" presName="rootComposite" presStyleCnt="0"/>
      <dgm:spPr/>
      <dgm:t>
        <a:bodyPr/>
        <a:lstStyle/>
        <a:p>
          <a:endParaRPr lang="es-EC"/>
        </a:p>
      </dgm:t>
    </dgm:pt>
    <dgm:pt modelId="{EFF879EA-5907-49EF-BD2D-D83A4FDE5BFB}" type="pres">
      <dgm:prSet presAssocID="{88A125EC-FA2C-4D90-AA0E-D67640AC449A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FBD5879-4B2D-4E07-A18C-8D6CA0E02D6A}" type="pres">
      <dgm:prSet presAssocID="{88A125EC-FA2C-4D90-AA0E-D67640AC449A}" presName="rootConnector" presStyleLbl="node2" presStyleIdx="0" presStyleCnt="4"/>
      <dgm:spPr/>
      <dgm:t>
        <a:bodyPr/>
        <a:lstStyle/>
        <a:p>
          <a:endParaRPr lang="es-ES"/>
        </a:p>
      </dgm:t>
    </dgm:pt>
    <dgm:pt modelId="{AABD3F69-B277-4673-9F34-24C73830BE8F}" type="pres">
      <dgm:prSet presAssocID="{88A125EC-FA2C-4D90-AA0E-D67640AC449A}" presName="hierChild4" presStyleCnt="0"/>
      <dgm:spPr/>
      <dgm:t>
        <a:bodyPr/>
        <a:lstStyle/>
        <a:p>
          <a:endParaRPr lang="es-EC"/>
        </a:p>
      </dgm:t>
    </dgm:pt>
    <dgm:pt modelId="{CC7EC20F-5821-4267-9608-9633D82EA7B6}" type="pres">
      <dgm:prSet presAssocID="{88A125EC-FA2C-4D90-AA0E-D67640AC449A}" presName="hierChild5" presStyleCnt="0"/>
      <dgm:spPr/>
      <dgm:t>
        <a:bodyPr/>
        <a:lstStyle/>
        <a:p>
          <a:endParaRPr lang="es-EC"/>
        </a:p>
      </dgm:t>
    </dgm:pt>
    <dgm:pt modelId="{8540BA87-57D8-4FE7-A2F5-C0EBB62747AA}" type="pres">
      <dgm:prSet presAssocID="{8F4221EF-78D8-496A-AA83-14EAC1787258}" presName="Name37" presStyleLbl="parChTrans1D2" presStyleIdx="1" presStyleCnt="4"/>
      <dgm:spPr/>
      <dgm:t>
        <a:bodyPr/>
        <a:lstStyle/>
        <a:p>
          <a:endParaRPr lang="es-ES"/>
        </a:p>
      </dgm:t>
    </dgm:pt>
    <dgm:pt modelId="{AB1F82FA-5F36-48F5-83A5-E7CCDCC9FFCB}" type="pres">
      <dgm:prSet presAssocID="{92396C1F-8E32-4AA3-A4D8-DFFFA78C64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E1D82FE5-DF57-4BC5-9F49-31EFC6C229F1}" type="pres">
      <dgm:prSet presAssocID="{92396C1F-8E32-4AA3-A4D8-DFFFA78C645B}" presName="rootComposite" presStyleCnt="0"/>
      <dgm:spPr/>
      <dgm:t>
        <a:bodyPr/>
        <a:lstStyle/>
        <a:p>
          <a:endParaRPr lang="es-EC"/>
        </a:p>
      </dgm:t>
    </dgm:pt>
    <dgm:pt modelId="{AF73F8F2-F0D5-49F0-933C-A6311885ECF9}" type="pres">
      <dgm:prSet presAssocID="{92396C1F-8E32-4AA3-A4D8-DFFFA78C645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64EEFE66-0100-4CD7-BEE7-9002B932685D}" type="pres">
      <dgm:prSet presAssocID="{92396C1F-8E32-4AA3-A4D8-DFFFA78C645B}" presName="rootConnector" presStyleLbl="node2" presStyleIdx="1" presStyleCnt="4"/>
      <dgm:spPr/>
      <dgm:t>
        <a:bodyPr/>
        <a:lstStyle/>
        <a:p>
          <a:endParaRPr lang="es-ES"/>
        </a:p>
      </dgm:t>
    </dgm:pt>
    <dgm:pt modelId="{B47E0155-E424-4B4C-BE55-3EF536538497}" type="pres">
      <dgm:prSet presAssocID="{92396C1F-8E32-4AA3-A4D8-DFFFA78C645B}" presName="hierChild4" presStyleCnt="0"/>
      <dgm:spPr/>
      <dgm:t>
        <a:bodyPr/>
        <a:lstStyle/>
        <a:p>
          <a:endParaRPr lang="es-EC"/>
        </a:p>
      </dgm:t>
    </dgm:pt>
    <dgm:pt modelId="{185D7755-8577-47C3-B232-220B7461A02C}" type="pres">
      <dgm:prSet presAssocID="{92396C1F-8E32-4AA3-A4D8-DFFFA78C645B}" presName="hierChild5" presStyleCnt="0"/>
      <dgm:spPr/>
      <dgm:t>
        <a:bodyPr/>
        <a:lstStyle/>
        <a:p>
          <a:endParaRPr lang="es-EC"/>
        </a:p>
      </dgm:t>
    </dgm:pt>
    <dgm:pt modelId="{B20C9B94-5EFD-4467-8328-578F514D2B7B}" type="pres">
      <dgm:prSet presAssocID="{AF34C508-15B2-4F1D-9CD6-E99AD290A496}" presName="Name37" presStyleLbl="parChTrans1D2" presStyleIdx="2" presStyleCnt="4"/>
      <dgm:spPr/>
      <dgm:t>
        <a:bodyPr/>
        <a:lstStyle/>
        <a:p>
          <a:endParaRPr lang="es-EC"/>
        </a:p>
      </dgm:t>
    </dgm:pt>
    <dgm:pt modelId="{54ABDDBD-5E2B-4360-A035-D40362C4C8DB}" type="pres">
      <dgm:prSet presAssocID="{211327C1-F269-48E4-9715-1535041C706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AD42DFA1-E819-47FC-8632-75081268981B}" type="pres">
      <dgm:prSet presAssocID="{211327C1-F269-48E4-9715-1535041C706A}" presName="rootComposite" presStyleCnt="0"/>
      <dgm:spPr/>
      <dgm:t>
        <a:bodyPr/>
        <a:lstStyle/>
        <a:p>
          <a:endParaRPr lang="es-EC"/>
        </a:p>
      </dgm:t>
    </dgm:pt>
    <dgm:pt modelId="{ED264C1E-B7C2-44E9-BB98-EADAFD61A877}" type="pres">
      <dgm:prSet presAssocID="{211327C1-F269-48E4-9715-1535041C706A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80AF099F-A0CD-4C26-9E85-9A0EE06444D7}" type="pres">
      <dgm:prSet presAssocID="{211327C1-F269-48E4-9715-1535041C706A}" presName="rootConnector" presStyleLbl="node2" presStyleIdx="2" presStyleCnt="4"/>
      <dgm:spPr/>
      <dgm:t>
        <a:bodyPr/>
        <a:lstStyle/>
        <a:p>
          <a:endParaRPr lang="es-EC"/>
        </a:p>
      </dgm:t>
    </dgm:pt>
    <dgm:pt modelId="{67965D13-D4C8-4827-8BE6-7D6715917859}" type="pres">
      <dgm:prSet presAssocID="{211327C1-F269-48E4-9715-1535041C706A}" presName="hierChild4" presStyleCnt="0"/>
      <dgm:spPr/>
      <dgm:t>
        <a:bodyPr/>
        <a:lstStyle/>
        <a:p>
          <a:endParaRPr lang="es-EC"/>
        </a:p>
      </dgm:t>
    </dgm:pt>
    <dgm:pt modelId="{6B608D52-2733-45E2-9983-534BBB1A2AD1}" type="pres">
      <dgm:prSet presAssocID="{211327C1-F269-48E4-9715-1535041C706A}" presName="hierChild5" presStyleCnt="0"/>
      <dgm:spPr/>
      <dgm:t>
        <a:bodyPr/>
        <a:lstStyle/>
        <a:p>
          <a:endParaRPr lang="es-EC"/>
        </a:p>
      </dgm:t>
    </dgm:pt>
    <dgm:pt modelId="{37A0837C-2244-4419-A95D-73CEBFEAD2E9}" type="pres">
      <dgm:prSet presAssocID="{E2336696-945A-4571-99EA-CFE6351880CF}" presName="Name37" presStyleLbl="parChTrans1D2" presStyleIdx="3" presStyleCnt="4"/>
      <dgm:spPr/>
      <dgm:t>
        <a:bodyPr/>
        <a:lstStyle/>
        <a:p>
          <a:endParaRPr lang="es-ES"/>
        </a:p>
      </dgm:t>
    </dgm:pt>
    <dgm:pt modelId="{091DB60E-2FB1-4C22-82A1-FD60062949C5}" type="pres">
      <dgm:prSet presAssocID="{FE75D8A3-4313-4143-B4BD-39EBD71EB70F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27651EDA-2220-44B6-B027-AE4857771FC6}" type="pres">
      <dgm:prSet presAssocID="{FE75D8A3-4313-4143-B4BD-39EBD71EB70F}" presName="rootComposite" presStyleCnt="0"/>
      <dgm:spPr/>
      <dgm:t>
        <a:bodyPr/>
        <a:lstStyle/>
        <a:p>
          <a:endParaRPr lang="es-EC"/>
        </a:p>
      </dgm:t>
    </dgm:pt>
    <dgm:pt modelId="{78CB346C-C5F9-47A0-95C1-93971ED2BAA5}" type="pres">
      <dgm:prSet presAssocID="{FE75D8A3-4313-4143-B4BD-39EBD71EB70F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3D1BE44-9553-4E92-A0E3-5B577EAA5435}" type="pres">
      <dgm:prSet presAssocID="{FE75D8A3-4313-4143-B4BD-39EBD71EB70F}" presName="rootConnector" presStyleLbl="node2" presStyleIdx="3" presStyleCnt="4"/>
      <dgm:spPr/>
      <dgm:t>
        <a:bodyPr/>
        <a:lstStyle/>
        <a:p>
          <a:endParaRPr lang="es-ES"/>
        </a:p>
      </dgm:t>
    </dgm:pt>
    <dgm:pt modelId="{7396B55A-5007-451A-B7E1-C1FBA3C1A6C0}" type="pres">
      <dgm:prSet presAssocID="{FE75D8A3-4313-4143-B4BD-39EBD71EB70F}" presName="hierChild4" presStyleCnt="0"/>
      <dgm:spPr/>
      <dgm:t>
        <a:bodyPr/>
        <a:lstStyle/>
        <a:p>
          <a:endParaRPr lang="es-EC"/>
        </a:p>
      </dgm:t>
    </dgm:pt>
    <dgm:pt modelId="{C992C787-7DE0-4257-B626-C9B33D2C5FED}" type="pres">
      <dgm:prSet presAssocID="{92C1E770-F28A-4099-91FF-4A19B48E6033}" presName="Name37" presStyleLbl="parChTrans1D3" presStyleIdx="0" presStyleCnt="1"/>
      <dgm:spPr/>
      <dgm:t>
        <a:bodyPr/>
        <a:lstStyle/>
        <a:p>
          <a:endParaRPr lang="es-ES"/>
        </a:p>
      </dgm:t>
    </dgm:pt>
    <dgm:pt modelId="{B8AD1B31-FB21-44CF-B59E-A4B1C949A646}" type="pres">
      <dgm:prSet presAssocID="{6EB88DE0-9F0B-4D74-98E2-382F726948F8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33A7E22A-778D-4A84-99A0-E118C6A5570F}" type="pres">
      <dgm:prSet presAssocID="{6EB88DE0-9F0B-4D74-98E2-382F726948F8}" presName="rootComposite" presStyleCnt="0"/>
      <dgm:spPr/>
      <dgm:t>
        <a:bodyPr/>
        <a:lstStyle/>
        <a:p>
          <a:endParaRPr lang="es-EC"/>
        </a:p>
      </dgm:t>
    </dgm:pt>
    <dgm:pt modelId="{6B98C37A-A311-45C4-8548-3EA0460EB63E}" type="pres">
      <dgm:prSet presAssocID="{6EB88DE0-9F0B-4D74-98E2-382F726948F8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8998A860-254C-4113-93A5-D4D5AB6F06DB}" type="pres">
      <dgm:prSet presAssocID="{6EB88DE0-9F0B-4D74-98E2-382F726948F8}" presName="rootConnector" presStyleLbl="node3" presStyleIdx="0" presStyleCnt="1"/>
      <dgm:spPr/>
      <dgm:t>
        <a:bodyPr/>
        <a:lstStyle/>
        <a:p>
          <a:endParaRPr lang="es-ES"/>
        </a:p>
      </dgm:t>
    </dgm:pt>
    <dgm:pt modelId="{A5EBCA8F-5C48-4FAF-9C7C-EE3EB5B4C98F}" type="pres">
      <dgm:prSet presAssocID="{6EB88DE0-9F0B-4D74-98E2-382F726948F8}" presName="hierChild4" presStyleCnt="0"/>
      <dgm:spPr/>
      <dgm:t>
        <a:bodyPr/>
        <a:lstStyle/>
        <a:p>
          <a:endParaRPr lang="es-EC"/>
        </a:p>
      </dgm:t>
    </dgm:pt>
    <dgm:pt modelId="{C1EDA837-AAF4-4D08-B61B-D0DF0F85A17C}" type="pres">
      <dgm:prSet presAssocID="{6EB88DE0-9F0B-4D74-98E2-382F726948F8}" presName="hierChild5" presStyleCnt="0"/>
      <dgm:spPr/>
      <dgm:t>
        <a:bodyPr/>
        <a:lstStyle/>
        <a:p>
          <a:endParaRPr lang="es-EC"/>
        </a:p>
      </dgm:t>
    </dgm:pt>
    <dgm:pt modelId="{7786DC6F-2E58-49F3-85FF-6F412CFB5247}" type="pres">
      <dgm:prSet presAssocID="{FE75D8A3-4313-4143-B4BD-39EBD71EB70F}" presName="hierChild5" presStyleCnt="0"/>
      <dgm:spPr/>
      <dgm:t>
        <a:bodyPr/>
        <a:lstStyle/>
        <a:p>
          <a:endParaRPr lang="es-EC"/>
        </a:p>
      </dgm:t>
    </dgm:pt>
    <dgm:pt modelId="{E3627ABB-86BA-43D2-8CEC-BB3587C0A22A}" type="pres">
      <dgm:prSet presAssocID="{5B361B93-C925-4781-9475-ACE24A200413}" presName="hierChild3" presStyleCnt="0"/>
      <dgm:spPr/>
      <dgm:t>
        <a:bodyPr/>
        <a:lstStyle/>
        <a:p>
          <a:endParaRPr lang="es-EC"/>
        </a:p>
      </dgm:t>
    </dgm:pt>
  </dgm:ptLst>
  <dgm:cxnLst>
    <dgm:cxn modelId="{FE83A0DB-0C5B-403C-85F9-14909F62EB06}" type="presOf" srcId="{5B361B93-C925-4781-9475-ACE24A200413}" destId="{17B31121-0BD6-4A66-9C66-ABDF8F9A4698}" srcOrd="1" destOrd="0" presId="urn:microsoft.com/office/officeart/2005/8/layout/orgChart1"/>
    <dgm:cxn modelId="{025FD0F2-8FE4-4D18-9CCC-172555F21E8A}" type="presOf" srcId="{E2336696-945A-4571-99EA-CFE6351880CF}" destId="{37A0837C-2244-4419-A95D-73CEBFEAD2E9}" srcOrd="0" destOrd="0" presId="urn:microsoft.com/office/officeart/2005/8/layout/orgChart1"/>
    <dgm:cxn modelId="{37B7A990-B8F2-424F-83BF-8E9092E6270E}" type="presOf" srcId="{92396C1F-8E32-4AA3-A4D8-DFFFA78C645B}" destId="{64EEFE66-0100-4CD7-BEE7-9002B932685D}" srcOrd="1" destOrd="0" presId="urn:microsoft.com/office/officeart/2005/8/layout/orgChart1"/>
    <dgm:cxn modelId="{4F21890C-4D90-4618-9A07-FBB15EDCC14D}" type="presOf" srcId="{FE75D8A3-4313-4143-B4BD-39EBD71EB70F}" destId="{B3D1BE44-9553-4E92-A0E3-5B577EAA5435}" srcOrd="1" destOrd="0" presId="urn:microsoft.com/office/officeart/2005/8/layout/orgChart1"/>
    <dgm:cxn modelId="{072F0A5D-37B3-4370-B77F-D6C9EB585602}" type="presOf" srcId="{211327C1-F269-48E4-9715-1535041C706A}" destId="{ED264C1E-B7C2-44E9-BB98-EADAFD61A877}" srcOrd="0" destOrd="0" presId="urn:microsoft.com/office/officeart/2005/8/layout/orgChart1"/>
    <dgm:cxn modelId="{B80730AD-1DC2-4084-930D-5571CFABD5D4}" type="presOf" srcId="{92C1E770-F28A-4099-91FF-4A19B48E6033}" destId="{C992C787-7DE0-4257-B626-C9B33D2C5FED}" srcOrd="0" destOrd="0" presId="urn:microsoft.com/office/officeart/2005/8/layout/orgChart1"/>
    <dgm:cxn modelId="{A82D01EF-25B7-4B3B-AE94-C00E876C44E8}" type="presOf" srcId="{88A125EC-FA2C-4D90-AA0E-D67640AC449A}" destId="{EFF879EA-5907-49EF-BD2D-D83A4FDE5BFB}" srcOrd="0" destOrd="0" presId="urn:microsoft.com/office/officeart/2005/8/layout/orgChart1"/>
    <dgm:cxn modelId="{8D6806D2-66FB-4E8C-AE91-CC77E3A870DE}" type="presOf" srcId="{92396C1F-8E32-4AA3-A4D8-DFFFA78C645B}" destId="{AF73F8F2-F0D5-49F0-933C-A6311885ECF9}" srcOrd="0" destOrd="0" presId="urn:microsoft.com/office/officeart/2005/8/layout/orgChart1"/>
    <dgm:cxn modelId="{1278D022-95DA-4A62-888F-DDAF38255133}" type="presOf" srcId="{211327C1-F269-48E4-9715-1535041C706A}" destId="{80AF099F-A0CD-4C26-9E85-9A0EE06444D7}" srcOrd="1" destOrd="0" presId="urn:microsoft.com/office/officeart/2005/8/layout/orgChart1"/>
    <dgm:cxn modelId="{285573A9-0CD1-4AEC-BFD1-A9E1EF08ECA6}" srcId="{5B361B93-C925-4781-9475-ACE24A200413}" destId="{FE75D8A3-4313-4143-B4BD-39EBD71EB70F}" srcOrd="3" destOrd="0" parTransId="{E2336696-945A-4571-99EA-CFE6351880CF}" sibTransId="{BFFB2CAD-EBB3-40D6-BDAF-A868C63504C6}"/>
    <dgm:cxn modelId="{BFEA0A60-0968-4CF9-89D9-90C68309A305}" type="presOf" srcId="{8F4221EF-78D8-496A-AA83-14EAC1787258}" destId="{8540BA87-57D8-4FE7-A2F5-C0EBB62747AA}" srcOrd="0" destOrd="0" presId="urn:microsoft.com/office/officeart/2005/8/layout/orgChart1"/>
    <dgm:cxn modelId="{F469A6DA-C18C-4E72-B8B8-787C94492710}" type="presOf" srcId="{5B361B93-C925-4781-9475-ACE24A200413}" destId="{C60F7D6A-20B3-4C5E-A6A5-8714FBA10177}" srcOrd="0" destOrd="0" presId="urn:microsoft.com/office/officeart/2005/8/layout/orgChart1"/>
    <dgm:cxn modelId="{FB5C846D-40DB-46F5-AC9B-7CA6B6D1EABE}" srcId="{5B361B93-C925-4781-9475-ACE24A200413}" destId="{88A125EC-FA2C-4D90-AA0E-D67640AC449A}" srcOrd="0" destOrd="0" parTransId="{5B4953BF-96E7-40D5-AC60-F46A3D0D3405}" sibTransId="{913729AD-7431-4B28-8714-81B1885EFD7A}"/>
    <dgm:cxn modelId="{3A54B922-5D0D-4DFE-B1C5-DE63BA18F6E6}" type="presOf" srcId="{6EB88DE0-9F0B-4D74-98E2-382F726948F8}" destId="{6B98C37A-A311-45C4-8548-3EA0460EB63E}" srcOrd="0" destOrd="0" presId="urn:microsoft.com/office/officeart/2005/8/layout/orgChart1"/>
    <dgm:cxn modelId="{3DD31A8C-AB40-4B76-8B15-73B1C1381B15}" type="presOf" srcId="{5B4953BF-96E7-40D5-AC60-F46A3D0D3405}" destId="{6FF115C4-D314-4C25-9152-2A849573A7FF}" srcOrd="0" destOrd="0" presId="urn:microsoft.com/office/officeart/2005/8/layout/orgChart1"/>
    <dgm:cxn modelId="{8BBB6928-5EFB-48B2-BFF9-51A526DC512D}" srcId="{5B361B93-C925-4781-9475-ACE24A200413}" destId="{92396C1F-8E32-4AA3-A4D8-DFFFA78C645B}" srcOrd="1" destOrd="0" parTransId="{8F4221EF-78D8-496A-AA83-14EAC1787258}" sibTransId="{64275243-4146-4BA2-8826-6E4DA7D7300D}"/>
    <dgm:cxn modelId="{9B6A2A96-0117-48D7-A89B-096446022144}" type="presOf" srcId="{BDAF9A4D-259C-4935-88E1-AD99BB5D3185}" destId="{820C7CA8-48FA-4191-B154-F327ACE9317E}" srcOrd="0" destOrd="0" presId="urn:microsoft.com/office/officeart/2005/8/layout/orgChart1"/>
    <dgm:cxn modelId="{3257F6DF-469B-46CD-93BB-A6FB5E4DDC6A}" type="presOf" srcId="{AF34C508-15B2-4F1D-9CD6-E99AD290A496}" destId="{B20C9B94-5EFD-4467-8328-578F514D2B7B}" srcOrd="0" destOrd="0" presId="urn:microsoft.com/office/officeart/2005/8/layout/orgChart1"/>
    <dgm:cxn modelId="{EC464A55-9C3E-4A54-94E9-5D9B424D3FA9}" type="presOf" srcId="{FE75D8A3-4313-4143-B4BD-39EBD71EB70F}" destId="{78CB346C-C5F9-47A0-95C1-93971ED2BAA5}" srcOrd="0" destOrd="0" presId="urn:microsoft.com/office/officeart/2005/8/layout/orgChart1"/>
    <dgm:cxn modelId="{04F0F58E-D50C-4EC3-810F-001F19676B2B}" type="presOf" srcId="{88A125EC-FA2C-4D90-AA0E-D67640AC449A}" destId="{DFBD5879-4B2D-4E07-A18C-8D6CA0E02D6A}" srcOrd="1" destOrd="0" presId="urn:microsoft.com/office/officeart/2005/8/layout/orgChart1"/>
    <dgm:cxn modelId="{464679F1-F33B-4E50-A5D1-D3B819052885}" srcId="{FE75D8A3-4313-4143-B4BD-39EBD71EB70F}" destId="{6EB88DE0-9F0B-4D74-98E2-382F726948F8}" srcOrd="0" destOrd="0" parTransId="{92C1E770-F28A-4099-91FF-4A19B48E6033}" sibTransId="{EAE4C3D6-6AC0-416D-B561-1747436AB39D}"/>
    <dgm:cxn modelId="{92F24261-5E1F-46E9-A374-7046E1AF69C9}" srcId="{BDAF9A4D-259C-4935-88E1-AD99BB5D3185}" destId="{5B361B93-C925-4781-9475-ACE24A200413}" srcOrd="0" destOrd="0" parTransId="{3078E3FA-37D8-4573-A143-5DCED89D3C18}" sibTransId="{BB438BB6-A8E7-4D8B-B147-862127C2A770}"/>
    <dgm:cxn modelId="{26738C9C-B7AF-4D58-9B28-FFE76DAD996A}" srcId="{5B361B93-C925-4781-9475-ACE24A200413}" destId="{211327C1-F269-48E4-9715-1535041C706A}" srcOrd="2" destOrd="0" parTransId="{AF34C508-15B2-4F1D-9CD6-E99AD290A496}" sibTransId="{CC7A02DE-0831-49D5-A0C7-0560ED3FFAD3}"/>
    <dgm:cxn modelId="{0C9E69CC-E91B-4BCD-942F-A70F9ACCFF69}" type="presOf" srcId="{6EB88DE0-9F0B-4D74-98E2-382F726948F8}" destId="{8998A860-254C-4113-93A5-D4D5AB6F06DB}" srcOrd="1" destOrd="0" presId="urn:microsoft.com/office/officeart/2005/8/layout/orgChart1"/>
    <dgm:cxn modelId="{D38DC37F-3E7C-407B-A4F6-27980AE36A4B}" type="presParOf" srcId="{820C7CA8-48FA-4191-B154-F327ACE9317E}" destId="{496C7349-0157-43FD-82C8-F1C32CC333E5}" srcOrd="0" destOrd="0" presId="urn:microsoft.com/office/officeart/2005/8/layout/orgChart1"/>
    <dgm:cxn modelId="{FD67C93A-FD97-4FAF-9875-8DC4776C0736}" type="presParOf" srcId="{496C7349-0157-43FD-82C8-F1C32CC333E5}" destId="{1E3EA1A2-3B31-45E1-8858-3286FF0A041C}" srcOrd="0" destOrd="0" presId="urn:microsoft.com/office/officeart/2005/8/layout/orgChart1"/>
    <dgm:cxn modelId="{D308E39E-9804-40B2-8592-F5D6CE457F3A}" type="presParOf" srcId="{1E3EA1A2-3B31-45E1-8858-3286FF0A041C}" destId="{C60F7D6A-20B3-4C5E-A6A5-8714FBA10177}" srcOrd="0" destOrd="0" presId="urn:microsoft.com/office/officeart/2005/8/layout/orgChart1"/>
    <dgm:cxn modelId="{51F839BF-0E34-4666-AE95-32676CA82721}" type="presParOf" srcId="{1E3EA1A2-3B31-45E1-8858-3286FF0A041C}" destId="{17B31121-0BD6-4A66-9C66-ABDF8F9A4698}" srcOrd="1" destOrd="0" presId="urn:microsoft.com/office/officeart/2005/8/layout/orgChart1"/>
    <dgm:cxn modelId="{FA596BC2-7CBC-439A-A071-3504C9F0B22B}" type="presParOf" srcId="{496C7349-0157-43FD-82C8-F1C32CC333E5}" destId="{347EC849-9C7B-4590-B866-123555EDE091}" srcOrd="1" destOrd="0" presId="urn:microsoft.com/office/officeart/2005/8/layout/orgChart1"/>
    <dgm:cxn modelId="{F0F0CB1E-CD68-4BB1-BD47-84E6794E6F8E}" type="presParOf" srcId="{347EC849-9C7B-4590-B866-123555EDE091}" destId="{6FF115C4-D314-4C25-9152-2A849573A7FF}" srcOrd="0" destOrd="0" presId="urn:microsoft.com/office/officeart/2005/8/layout/orgChart1"/>
    <dgm:cxn modelId="{552B9263-066A-4BCA-AEF2-1C1BCAE044DA}" type="presParOf" srcId="{347EC849-9C7B-4590-B866-123555EDE091}" destId="{DEDF0773-E6C3-4D83-BABF-19C36AB32EA7}" srcOrd="1" destOrd="0" presId="urn:microsoft.com/office/officeart/2005/8/layout/orgChart1"/>
    <dgm:cxn modelId="{8AF520A6-FAB5-4269-95C8-A780B2556821}" type="presParOf" srcId="{DEDF0773-E6C3-4D83-BABF-19C36AB32EA7}" destId="{EAAC53BC-BCA8-4DC4-A439-7EF1B5DCAD8A}" srcOrd="0" destOrd="0" presId="urn:microsoft.com/office/officeart/2005/8/layout/orgChart1"/>
    <dgm:cxn modelId="{387FB895-E835-406D-884F-48A394DA8DF7}" type="presParOf" srcId="{EAAC53BC-BCA8-4DC4-A439-7EF1B5DCAD8A}" destId="{EFF879EA-5907-49EF-BD2D-D83A4FDE5BFB}" srcOrd="0" destOrd="0" presId="urn:microsoft.com/office/officeart/2005/8/layout/orgChart1"/>
    <dgm:cxn modelId="{CC82FE4F-BA25-4B1C-A1CB-D3BA5E68449D}" type="presParOf" srcId="{EAAC53BC-BCA8-4DC4-A439-7EF1B5DCAD8A}" destId="{DFBD5879-4B2D-4E07-A18C-8D6CA0E02D6A}" srcOrd="1" destOrd="0" presId="urn:microsoft.com/office/officeart/2005/8/layout/orgChart1"/>
    <dgm:cxn modelId="{93738663-8677-4AA7-A437-DD36A16EFBCB}" type="presParOf" srcId="{DEDF0773-E6C3-4D83-BABF-19C36AB32EA7}" destId="{AABD3F69-B277-4673-9F34-24C73830BE8F}" srcOrd="1" destOrd="0" presId="urn:microsoft.com/office/officeart/2005/8/layout/orgChart1"/>
    <dgm:cxn modelId="{0636D42E-AF4F-49E3-B11A-0645CB0BCB6C}" type="presParOf" srcId="{DEDF0773-E6C3-4D83-BABF-19C36AB32EA7}" destId="{CC7EC20F-5821-4267-9608-9633D82EA7B6}" srcOrd="2" destOrd="0" presId="urn:microsoft.com/office/officeart/2005/8/layout/orgChart1"/>
    <dgm:cxn modelId="{25DF72F5-D828-40FB-A2FB-603158B7D0AF}" type="presParOf" srcId="{347EC849-9C7B-4590-B866-123555EDE091}" destId="{8540BA87-57D8-4FE7-A2F5-C0EBB62747AA}" srcOrd="2" destOrd="0" presId="urn:microsoft.com/office/officeart/2005/8/layout/orgChart1"/>
    <dgm:cxn modelId="{FA2EB647-BB17-42AD-B31B-8E5733664831}" type="presParOf" srcId="{347EC849-9C7B-4590-B866-123555EDE091}" destId="{AB1F82FA-5F36-48F5-83A5-E7CCDCC9FFCB}" srcOrd="3" destOrd="0" presId="urn:microsoft.com/office/officeart/2005/8/layout/orgChart1"/>
    <dgm:cxn modelId="{3C337AF9-213F-4E1B-AB25-39E1C02501BB}" type="presParOf" srcId="{AB1F82FA-5F36-48F5-83A5-E7CCDCC9FFCB}" destId="{E1D82FE5-DF57-4BC5-9F49-31EFC6C229F1}" srcOrd="0" destOrd="0" presId="urn:microsoft.com/office/officeart/2005/8/layout/orgChart1"/>
    <dgm:cxn modelId="{DC1089D8-0085-40DC-93BA-868B42698165}" type="presParOf" srcId="{E1D82FE5-DF57-4BC5-9F49-31EFC6C229F1}" destId="{AF73F8F2-F0D5-49F0-933C-A6311885ECF9}" srcOrd="0" destOrd="0" presId="urn:microsoft.com/office/officeart/2005/8/layout/orgChart1"/>
    <dgm:cxn modelId="{AAAC7187-411A-43BB-BDD9-89A4ECD5F674}" type="presParOf" srcId="{E1D82FE5-DF57-4BC5-9F49-31EFC6C229F1}" destId="{64EEFE66-0100-4CD7-BEE7-9002B932685D}" srcOrd="1" destOrd="0" presId="urn:microsoft.com/office/officeart/2005/8/layout/orgChart1"/>
    <dgm:cxn modelId="{27539039-8CB9-4F44-9050-57EAEFADFC67}" type="presParOf" srcId="{AB1F82FA-5F36-48F5-83A5-E7CCDCC9FFCB}" destId="{B47E0155-E424-4B4C-BE55-3EF536538497}" srcOrd="1" destOrd="0" presId="urn:microsoft.com/office/officeart/2005/8/layout/orgChart1"/>
    <dgm:cxn modelId="{652A1F97-6CAC-4181-9D5F-E3DA4C742AE4}" type="presParOf" srcId="{AB1F82FA-5F36-48F5-83A5-E7CCDCC9FFCB}" destId="{185D7755-8577-47C3-B232-220B7461A02C}" srcOrd="2" destOrd="0" presId="urn:microsoft.com/office/officeart/2005/8/layout/orgChart1"/>
    <dgm:cxn modelId="{D135D20D-682B-446E-B681-BC93A432BB3A}" type="presParOf" srcId="{347EC849-9C7B-4590-B866-123555EDE091}" destId="{B20C9B94-5EFD-4467-8328-578F514D2B7B}" srcOrd="4" destOrd="0" presId="urn:microsoft.com/office/officeart/2005/8/layout/orgChart1"/>
    <dgm:cxn modelId="{6433C0A4-9098-449A-8061-8810BDE32ABB}" type="presParOf" srcId="{347EC849-9C7B-4590-B866-123555EDE091}" destId="{54ABDDBD-5E2B-4360-A035-D40362C4C8DB}" srcOrd="5" destOrd="0" presId="urn:microsoft.com/office/officeart/2005/8/layout/orgChart1"/>
    <dgm:cxn modelId="{F6C1ED08-3F7C-40F1-8C32-F19E80219253}" type="presParOf" srcId="{54ABDDBD-5E2B-4360-A035-D40362C4C8DB}" destId="{AD42DFA1-E819-47FC-8632-75081268981B}" srcOrd="0" destOrd="0" presId="urn:microsoft.com/office/officeart/2005/8/layout/orgChart1"/>
    <dgm:cxn modelId="{9450743C-2E11-488B-BBB1-91C15990736C}" type="presParOf" srcId="{AD42DFA1-E819-47FC-8632-75081268981B}" destId="{ED264C1E-B7C2-44E9-BB98-EADAFD61A877}" srcOrd="0" destOrd="0" presId="urn:microsoft.com/office/officeart/2005/8/layout/orgChart1"/>
    <dgm:cxn modelId="{70C50C6D-CC33-4D1E-A368-3BB1EF0A7983}" type="presParOf" srcId="{AD42DFA1-E819-47FC-8632-75081268981B}" destId="{80AF099F-A0CD-4C26-9E85-9A0EE06444D7}" srcOrd="1" destOrd="0" presId="urn:microsoft.com/office/officeart/2005/8/layout/orgChart1"/>
    <dgm:cxn modelId="{4F24472B-A8E8-4F55-82A8-4D976B49A961}" type="presParOf" srcId="{54ABDDBD-5E2B-4360-A035-D40362C4C8DB}" destId="{67965D13-D4C8-4827-8BE6-7D6715917859}" srcOrd="1" destOrd="0" presId="urn:microsoft.com/office/officeart/2005/8/layout/orgChart1"/>
    <dgm:cxn modelId="{4FC656CA-20C3-456A-AA62-6DF399E73E0A}" type="presParOf" srcId="{54ABDDBD-5E2B-4360-A035-D40362C4C8DB}" destId="{6B608D52-2733-45E2-9983-534BBB1A2AD1}" srcOrd="2" destOrd="0" presId="urn:microsoft.com/office/officeart/2005/8/layout/orgChart1"/>
    <dgm:cxn modelId="{60A10F08-1E38-4ABD-BC3F-22D5256BB60C}" type="presParOf" srcId="{347EC849-9C7B-4590-B866-123555EDE091}" destId="{37A0837C-2244-4419-A95D-73CEBFEAD2E9}" srcOrd="6" destOrd="0" presId="urn:microsoft.com/office/officeart/2005/8/layout/orgChart1"/>
    <dgm:cxn modelId="{12BF1AF8-AFFB-4CE9-A2B8-2ADA1C3F9579}" type="presParOf" srcId="{347EC849-9C7B-4590-B866-123555EDE091}" destId="{091DB60E-2FB1-4C22-82A1-FD60062949C5}" srcOrd="7" destOrd="0" presId="urn:microsoft.com/office/officeart/2005/8/layout/orgChart1"/>
    <dgm:cxn modelId="{AD6F411C-7360-48D4-9DDD-734D0EDB20C9}" type="presParOf" srcId="{091DB60E-2FB1-4C22-82A1-FD60062949C5}" destId="{27651EDA-2220-44B6-B027-AE4857771FC6}" srcOrd="0" destOrd="0" presId="urn:microsoft.com/office/officeart/2005/8/layout/orgChart1"/>
    <dgm:cxn modelId="{04BB1D27-B471-4F26-BE8A-1C772F6DCCE3}" type="presParOf" srcId="{27651EDA-2220-44B6-B027-AE4857771FC6}" destId="{78CB346C-C5F9-47A0-95C1-93971ED2BAA5}" srcOrd="0" destOrd="0" presId="urn:microsoft.com/office/officeart/2005/8/layout/orgChart1"/>
    <dgm:cxn modelId="{6C9AAE7F-8EF9-4E8C-B474-C70ECCC6E69D}" type="presParOf" srcId="{27651EDA-2220-44B6-B027-AE4857771FC6}" destId="{B3D1BE44-9553-4E92-A0E3-5B577EAA5435}" srcOrd="1" destOrd="0" presId="urn:microsoft.com/office/officeart/2005/8/layout/orgChart1"/>
    <dgm:cxn modelId="{812023F7-1E33-464F-9712-C8B0E768E36E}" type="presParOf" srcId="{091DB60E-2FB1-4C22-82A1-FD60062949C5}" destId="{7396B55A-5007-451A-B7E1-C1FBA3C1A6C0}" srcOrd="1" destOrd="0" presId="urn:microsoft.com/office/officeart/2005/8/layout/orgChart1"/>
    <dgm:cxn modelId="{826F649B-2E43-4848-B9CB-624E0CCB1A4F}" type="presParOf" srcId="{7396B55A-5007-451A-B7E1-C1FBA3C1A6C0}" destId="{C992C787-7DE0-4257-B626-C9B33D2C5FED}" srcOrd="0" destOrd="0" presId="urn:microsoft.com/office/officeart/2005/8/layout/orgChart1"/>
    <dgm:cxn modelId="{4B38C67E-194F-4EC3-BB3F-C4D5ED735BFB}" type="presParOf" srcId="{7396B55A-5007-451A-B7E1-C1FBA3C1A6C0}" destId="{B8AD1B31-FB21-44CF-B59E-A4B1C949A646}" srcOrd="1" destOrd="0" presId="urn:microsoft.com/office/officeart/2005/8/layout/orgChart1"/>
    <dgm:cxn modelId="{07CBC832-C582-471B-919E-9E803A9D451A}" type="presParOf" srcId="{B8AD1B31-FB21-44CF-B59E-A4B1C949A646}" destId="{33A7E22A-778D-4A84-99A0-E118C6A5570F}" srcOrd="0" destOrd="0" presId="urn:microsoft.com/office/officeart/2005/8/layout/orgChart1"/>
    <dgm:cxn modelId="{D1839B79-1CAB-40C0-BB83-DF3AFE3CA842}" type="presParOf" srcId="{33A7E22A-778D-4A84-99A0-E118C6A5570F}" destId="{6B98C37A-A311-45C4-8548-3EA0460EB63E}" srcOrd="0" destOrd="0" presId="urn:microsoft.com/office/officeart/2005/8/layout/orgChart1"/>
    <dgm:cxn modelId="{BC8E1AFD-8696-4898-A508-11BF4BA6331D}" type="presParOf" srcId="{33A7E22A-778D-4A84-99A0-E118C6A5570F}" destId="{8998A860-254C-4113-93A5-D4D5AB6F06DB}" srcOrd="1" destOrd="0" presId="urn:microsoft.com/office/officeart/2005/8/layout/orgChart1"/>
    <dgm:cxn modelId="{F80AE59B-9463-4D75-B123-8C16F3AE7484}" type="presParOf" srcId="{B8AD1B31-FB21-44CF-B59E-A4B1C949A646}" destId="{A5EBCA8F-5C48-4FAF-9C7C-EE3EB5B4C98F}" srcOrd="1" destOrd="0" presId="urn:microsoft.com/office/officeart/2005/8/layout/orgChart1"/>
    <dgm:cxn modelId="{51C77BD7-3974-4A9D-BFF7-25E6C00B261F}" type="presParOf" srcId="{B8AD1B31-FB21-44CF-B59E-A4B1C949A646}" destId="{C1EDA837-AAF4-4D08-B61B-D0DF0F85A17C}" srcOrd="2" destOrd="0" presId="urn:microsoft.com/office/officeart/2005/8/layout/orgChart1"/>
    <dgm:cxn modelId="{29C632F4-3E75-4A5D-A5CC-DB16B7DFB957}" type="presParOf" srcId="{091DB60E-2FB1-4C22-82A1-FD60062949C5}" destId="{7786DC6F-2E58-49F3-85FF-6F412CFB5247}" srcOrd="2" destOrd="0" presId="urn:microsoft.com/office/officeart/2005/8/layout/orgChart1"/>
    <dgm:cxn modelId="{CFC7DCBD-2019-4708-A92C-8BF9D2731AB0}" type="presParOf" srcId="{496C7349-0157-43FD-82C8-F1C32CC333E5}" destId="{E3627ABB-86BA-43D2-8CEC-BB3587C0A2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967078-F88B-4A8D-85D4-5E77314FB71C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6D4313FE-6FB3-4D2E-9F74-9FFAF599AAF5}" type="pres">
      <dgm:prSet presAssocID="{33967078-F88B-4A8D-85D4-5E77314FB71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99A40D43-1FAE-4E97-9508-BAACC3994116}" type="presOf" srcId="{33967078-F88B-4A8D-85D4-5E77314FB71C}" destId="{6D4313FE-6FB3-4D2E-9F74-9FFAF599AAF5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2BDA14-A978-4642-A40C-D76DC038DB72}" type="doc">
      <dgm:prSet loTypeId="urn:microsoft.com/office/officeart/2005/8/layout/vList4" loCatId="picture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9528C92-3FD1-47DD-982B-FAE2866B3E21}">
      <dgm:prSet phldrT="[Texto]"/>
      <dgm:spPr/>
      <dgm:t>
        <a:bodyPr/>
        <a:lstStyle/>
        <a:p>
          <a:r>
            <a:rPr lang="es-ES" dirty="0" smtClean="0"/>
            <a:t>Pedagogía de </a:t>
          </a:r>
          <a:r>
            <a:rPr lang="es-ES" dirty="0" err="1" smtClean="0"/>
            <a:t>Waldorf</a:t>
          </a:r>
          <a:endParaRPr lang="es-ES" dirty="0"/>
        </a:p>
      </dgm:t>
    </dgm:pt>
    <dgm:pt modelId="{71821CC6-A147-41A3-8D1A-4993D846485A}" type="parTrans" cxnId="{E16219E8-5389-4B6A-A724-254162D298F4}">
      <dgm:prSet/>
      <dgm:spPr/>
      <dgm:t>
        <a:bodyPr/>
        <a:lstStyle/>
        <a:p>
          <a:endParaRPr lang="es-ES"/>
        </a:p>
      </dgm:t>
    </dgm:pt>
    <dgm:pt modelId="{952E6316-A4F6-4A4E-AC06-710F4DFB79D6}" type="sibTrans" cxnId="{E16219E8-5389-4B6A-A724-254162D298F4}">
      <dgm:prSet/>
      <dgm:spPr/>
      <dgm:t>
        <a:bodyPr/>
        <a:lstStyle/>
        <a:p>
          <a:endParaRPr lang="es-ES"/>
        </a:p>
      </dgm:t>
    </dgm:pt>
    <dgm:pt modelId="{836D2B28-51E7-4C8B-8327-83A6CD0915DE}">
      <dgm:prSet phldrT="[Texto]"/>
      <dgm:spPr/>
      <dgm:t>
        <a:bodyPr/>
        <a:lstStyle/>
        <a:p>
          <a:r>
            <a:rPr lang="es-ES" dirty="0" smtClean="0"/>
            <a:t>Pedagogía de Reggio Emilia</a:t>
          </a:r>
          <a:endParaRPr lang="es-ES" dirty="0"/>
        </a:p>
      </dgm:t>
    </dgm:pt>
    <dgm:pt modelId="{F7AC4AEA-AF1F-430C-823D-379AF09C8396}" type="parTrans" cxnId="{B1447A8A-3331-4A4A-8525-6131FEB21FA7}">
      <dgm:prSet/>
      <dgm:spPr/>
      <dgm:t>
        <a:bodyPr/>
        <a:lstStyle/>
        <a:p>
          <a:endParaRPr lang="es-ES"/>
        </a:p>
      </dgm:t>
    </dgm:pt>
    <dgm:pt modelId="{69DF1C95-9810-45FD-B651-D516D71E5CB4}" type="sibTrans" cxnId="{B1447A8A-3331-4A4A-8525-6131FEB21FA7}">
      <dgm:prSet/>
      <dgm:spPr/>
      <dgm:t>
        <a:bodyPr/>
        <a:lstStyle/>
        <a:p>
          <a:endParaRPr lang="es-ES"/>
        </a:p>
      </dgm:t>
    </dgm:pt>
    <dgm:pt modelId="{FA78E833-97E8-4001-B83D-567C4950B1AA}">
      <dgm:prSet phldrT="[Texto]"/>
      <dgm:spPr/>
      <dgm:t>
        <a:bodyPr/>
        <a:lstStyle/>
        <a:p>
          <a:r>
            <a:rPr lang="es-ES" dirty="0" smtClean="0"/>
            <a:t>Bauhaus</a:t>
          </a:r>
          <a:endParaRPr lang="es-ES" dirty="0"/>
        </a:p>
      </dgm:t>
    </dgm:pt>
    <dgm:pt modelId="{18B4D7CE-CDBA-41A0-BE86-441AEF03B136}" type="parTrans" cxnId="{0EF534B1-23A7-4605-97CF-0EA01644F2C6}">
      <dgm:prSet/>
      <dgm:spPr/>
      <dgm:t>
        <a:bodyPr/>
        <a:lstStyle/>
        <a:p>
          <a:endParaRPr lang="es-EC"/>
        </a:p>
      </dgm:t>
    </dgm:pt>
    <dgm:pt modelId="{5FD86447-1026-4AD8-959F-77823531E712}" type="sibTrans" cxnId="{0EF534B1-23A7-4605-97CF-0EA01644F2C6}">
      <dgm:prSet/>
      <dgm:spPr/>
      <dgm:t>
        <a:bodyPr/>
        <a:lstStyle/>
        <a:p>
          <a:endParaRPr lang="es-EC"/>
        </a:p>
      </dgm:t>
    </dgm:pt>
    <dgm:pt modelId="{12E2906A-4C13-4DB2-A7EC-9B48FC142F43}" type="pres">
      <dgm:prSet presAssocID="{2A2BDA14-A978-4642-A40C-D76DC038DB7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979E743-34B9-4320-B63F-BCC507520727}" type="pres">
      <dgm:prSet presAssocID="{FA78E833-97E8-4001-B83D-567C4950B1AA}" presName="comp" presStyleCnt="0"/>
      <dgm:spPr/>
      <dgm:t>
        <a:bodyPr/>
        <a:lstStyle/>
        <a:p>
          <a:endParaRPr lang="es-EC"/>
        </a:p>
      </dgm:t>
    </dgm:pt>
    <dgm:pt modelId="{3CC3FAD2-D4E4-4772-959B-DDFAAEEDF23F}" type="pres">
      <dgm:prSet presAssocID="{FA78E833-97E8-4001-B83D-567C4950B1AA}" presName="box" presStyleLbl="node1" presStyleIdx="0" presStyleCnt="3"/>
      <dgm:spPr/>
      <dgm:t>
        <a:bodyPr/>
        <a:lstStyle/>
        <a:p>
          <a:endParaRPr lang="es-EC"/>
        </a:p>
      </dgm:t>
    </dgm:pt>
    <dgm:pt modelId="{0152FEAF-70AC-4378-8005-4DF31E77B035}" type="pres">
      <dgm:prSet presAssocID="{FA78E833-97E8-4001-B83D-567C4950B1AA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46B610AD-CD38-4D65-A209-7D79EB7C204D}" type="pres">
      <dgm:prSet presAssocID="{FA78E833-97E8-4001-B83D-567C4950B1A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2E850B8-FA18-49FE-97C6-1CCF214D79C9}" type="pres">
      <dgm:prSet presAssocID="{5FD86447-1026-4AD8-959F-77823531E712}" presName="spacer" presStyleCnt="0"/>
      <dgm:spPr/>
      <dgm:t>
        <a:bodyPr/>
        <a:lstStyle/>
        <a:p>
          <a:endParaRPr lang="es-EC"/>
        </a:p>
      </dgm:t>
    </dgm:pt>
    <dgm:pt modelId="{9585CDA7-4E5E-4486-891A-C8911E2BA701}" type="pres">
      <dgm:prSet presAssocID="{59528C92-3FD1-47DD-982B-FAE2866B3E21}" presName="comp" presStyleCnt="0"/>
      <dgm:spPr/>
      <dgm:t>
        <a:bodyPr/>
        <a:lstStyle/>
        <a:p>
          <a:endParaRPr lang="es-EC"/>
        </a:p>
      </dgm:t>
    </dgm:pt>
    <dgm:pt modelId="{4E439DC8-8B5C-4438-8886-979857C10B02}" type="pres">
      <dgm:prSet presAssocID="{59528C92-3FD1-47DD-982B-FAE2866B3E21}" presName="box" presStyleLbl="node1" presStyleIdx="1" presStyleCnt="3"/>
      <dgm:spPr/>
      <dgm:t>
        <a:bodyPr/>
        <a:lstStyle/>
        <a:p>
          <a:endParaRPr lang="es-ES"/>
        </a:p>
      </dgm:t>
    </dgm:pt>
    <dgm:pt modelId="{B17A659F-E7E9-4D86-8C0A-8CEAF79CA80F}" type="pres">
      <dgm:prSet presAssocID="{59528C92-3FD1-47DD-982B-FAE2866B3E21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FF13C473-ED7F-4687-B924-8A83BA2AECF8}" type="pres">
      <dgm:prSet presAssocID="{59528C92-3FD1-47DD-982B-FAE2866B3E2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781585-6192-404F-B790-27BA3A980643}" type="pres">
      <dgm:prSet presAssocID="{952E6316-A4F6-4A4E-AC06-710F4DFB79D6}" presName="spacer" presStyleCnt="0"/>
      <dgm:spPr/>
      <dgm:t>
        <a:bodyPr/>
        <a:lstStyle/>
        <a:p>
          <a:endParaRPr lang="es-EC"/>
        </a:p>
      </dgm:t>
    </dgm:pt>
    <dgm:pt modelId="{E4515449-BF4D-46AB-930C-D62DAF6768A2}" type="pres">
      <dgm:prSet presAssocID="{836D2B28-51E7-4C8B-8327-83A6CD0915DE}" presName="comp" presStyleCnt="0"/>
      <dgm:spPr/>
      <dgm:t>
        <a:bodyPr/>
        <a:lstStyle/>
        <a:p>
          <a:endParaRPr lang="es-EC"/>
        </a:p>
      </dgm:t>
    </dgm:pt>
    <dgm:pt modelId="{A5663445-38C4-4376-A6D7-18A1F7F37FCF}" type="pres">
      <dgm:prSet presAssocID="{836D2B28-51E7-4C8B-8327-83A6CD0915DE}" presName="box" presStyleLbl="node1" presStyleIdx="2" presStyleCnt="3" custLinFactNeighborX="-16687" custLinFactNeighborY="-4915"/>
      <dgm:spPr/>
      <dgm:t>
        <a:bodyPr/>
        <a:lstStyle/>
        <a:p>
          <a:endParaRPr lang="es-ES"/>
        </a:p>
      </dgm:t>
    </dgm:pt>
    <dgm:pt modelId="{B5510857-FD8A-4195-83EA-3DF7A707DBC0}" type="pres">
      <dgm:prSet presAssocID="{836D2B28-51E7-4C8B-8327-83A6CD0915DE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3C59F883-7A1F-4B21-9A18-23B0F96834AC}" type="pres">
      <dgm:prSet presAssocID="{836D2B28-51E7-4C8B-8327-83A6CD0915D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37AEC5D-B09F-45AE-B4C7-59CDDEB25413}" type="presOf" srcId="{59528C92-3FD1-47DD-982B-FAE2866B3E21}" destId="{FF13C473-ED7F-4687-B924-8A83BA2AECF8}" srcOrd="1" destOrd="0" presId="urn:microsoft.com/office/officeart/2005/8/layout/vList4"/>
    <dgm:cxn modelId="{AFA04025-14F9-4476-A066-8C294B8DEE4B}" type="presOf" srcId="{59528C92-3FD1-47DD-982B-FAE2866B3E21}" destId="{4E439DC8-8B5C-4438-8886-979857C10B02}" srcOrd="0" destOrd="0" presId="urn:microsoft.com/office/officeart/2005/8/layout/vList4"/>
    <dgm:cxn modelId="{42A72752-4D5F-4E34-8027-C19C00BF5D9B}" type="presOf" srcId="{FA78E833-97E8-4001-B83D-567C4950B1AA}" destId="{3CC3FAD2-D4E4-4772-959B-DDFAAEEDF23F}" srcOrd="0" destOrd="0" presId="urn:microsoft.com/office/officeart/2005/8/layout/vList4"/>
    <dgm:cxn modelId="{E16219E8-5389-4B6A-A724-254162D298F4}" srcId="{2A2BDA14-A978-4642-A40C-D76DC038DB72}" destId="{59528C92-3FD1-47DD-982B-FAE2866B3E21}" srcOrd="1" destOrd="0" parTransId="{71821CC6-A147-41A3-8D1A-4993D846485A}" sibTransId="{952E6316-A4F6-4A4E-AC06-710F4DFB79D6}"/>
    <dgm:cxn modelId="{0D018806-6001-40D3-9142-CD0B235AD15E}" type="presOf" srcId="{FA78E833-97E8-4001-B83D-567C4950B1AA}" destId="{46B610AD-CD38-4D65-A209-7D79EB7C204D}" srcOrd="1" destOrd="0" presId="urn:microsoft.com/office/officeart/2005/8/layout/vList4"/>
    <dgm:cxn modelId="{966851CC-4052-4B32-9349-3A11A9BB52C1}" type="presOf" srcId="{836D2B28-51E7-4C8B-8327-83A6CD0915DE}" destId="{3C59F883-7A1F-4B21-9A18-23B0F96834AC}" srcOrd="1" destOrd="0" presId="urn:microsoft.com/office/officeart/2005/8/layout/vList4"/>
    <dgm:cxn modelId="{40270BC8-B417-453C-89C2-5E0731136CF7}" type="presOf" srcId="{2A2BDA14-A978-4642-A40C-D76DC038DB72}" destId="{12E2906A-4C13-4DB2-A7EC-9B48FC142F43}" srcOrd="0" destOrd="0" presId="urn:microsoft.com/office/officeart/2005/8/layout/vList4"/>
    <dgm:cxn modelId="{0EF534B1-23A7-4605-97CF-0EA01644F2C6}" srcId="{2A2BDA14-A978-4642-A40C-D76DC038DB72}" destId="{FA78E833-97E8-4001-B83D-567C4950B1AA}" srcOrd="0" destOrd="0" parTransId="{18B4D7CE-CDBA-41A0-BE86-441AEF03B136}" sibTransId="{5FD86447-1026-4AD8-959F-77823531E712}"/>
    <dgm:cxn modelId="{B1447A8A-3331-4A4A-8525-6131FEB21FA7}" srcId="{2A2BDA14-A978-4642-A40C-D76DC038DB72}" destId="{836D2B28-51E7-4C8B-8327-83A6CD0915DE}" srcOrd="2" destOrd="0" parTransId="{F7AC4AEA-AF1F-430C-823D-379AF09C8396}" sibTransId="{69DF1C95-9810-45FD-B651-D516D71E5CB4}"/>
    <dgm:cxn modelId="{CDAE10F4-B824-4D41-846C-6F2C514BDBE7}" type="presOf" srcId="{836D2B28-51E7-4C8B-8327-83A6CD0915DE}" destId="{A5663445-38C4-4376-A6D7-18A1F7F37FCF}" srcOrd="0" destOrd="0" presId="urn:microsoft.com/office/officeart/2005/8/layout/vList4"/>
    <dgm:cxn modelId="{E550A8B7-D7AD-4307-BE55-89609C2CC8AC}" type="presParOf" srcId="{12E2906A-4C13-4DB2-A7EC-9B48FC142F43}" destId="{D979E743-34B9-4320-B63F-BCC507520727}" srcOrd="0" destOrd="0" presId="urn:microsoft.com/office/officeart/2005/8/layout/vList4"/>
    <dgm:cxn modelId="{92988C89-1E3F-4EB8-8DC1-8C66F41B49FC}" type="presParOf" srcId="{D979E743-34B9-4320-B63F-BCC507520727}" destId="{3CC3FAD2-D4E4-4772-959B-DDFAAEEDF23F}" srcOrd="0" destOrd="0" presId="urn:microsoft.com/office/officeart/2005/8/layout/vList4"/>
    <dgm:cxn modelId="{A51E0B57-01A2-4F54-960B-ED71285CD2ED}" type="presParOf" srcId="{D979E743-34B9-4320-B63F-BCC507520727}" destId="{0152FEAF-70AC-4378-8005-4DF31E77B035}" srcOrd="1" destOrd="0" presId="urn:microsoft.com/office/officeart/2005/8/layout/vList4"/>
    <dgm:cxn modelId="{1AB91363-EA7E-4E37-9696-01504D735E8A}" type="presParOf" srcId="{D979E743-34B9-4320-B63F-BCC507520727}" destId="{46B610AD-CD38-4D65-A209-7D79EB7C204D}" srcOrd="2" destOrd="0" presId="urn:microsoft.com/office/officeart/2005/8/layout/vList4"/>
    <dgm:cxn modelId="{183C5AFF-38DF-4BE7-9676-B0ED3D09C9B7}" type="presParOf" srcId="{12E2906A-4C13-4DB2-A7EC-9B48FC142F43}" destId="{42E850B8-FA18-49FE-97C6-1CCF214D79C9}" srcOrd="1" destOrd="0" presId="urn:microsoft.com/office/officeart/2005/8/layout/vList4"/>
    <dgm:cxn modelId="{39983331-85EC-4E50-8169-AF18A7543EAC}" type="presParOf" srcId="{12E2906A-4C13-4DB2-A7EC-9B48FC142F43}" destId="{9585CDA7-4E5E-4486-891A-C8911E2BA701}" srcOrd="2" destOrd="0" presId="urn:microsoft.com/office/officeart/2005/8/layout/vList4"/>
    <dgm:cxn modelId="{6BA0136D-B8A5-4B65-8D88-3DFF07AF2C2A}" type="presParOf" srcId="{9585CDA7-4E5E-4486-891A-C8911E2BA701}" destId="{4E439DC8-8B5C-4438-8886-979857C10B02}" srcOrd="0" destOrd="0" presId="urn:microsoft.com/office/officeart/2005/8/layout/vList4"/>
    <dgm:cxn modelId="{FB0287E3-926B-49C0-B880-F920CD0683FC}" type="presParOf" srcId="{9585CDA7-4E5E-4486-891A-C8911E2BA701}" destId="{B17A659F-E7E9-4D86-8C0A-8CEAF79CA80F}" srcOrd="1" destOrd="0" presId="urn:microsoft.com/office/officeart/2005/8/layout/vList4"/>
    <dgm:cxn modelId="{51C7F69B-078F-4DBA-B5A0-32BFCDF71F55}" type="presParOf" srcId="{9585CDA7-4E5E-4486-891A-C8911E2BA701}" destId="{FF13C473-ED7F-4687-B924-8A83BA2AECF8}" srcOrd="2" destOrd="0" presId="urn:microsoft.com/office/officeart/2005/8/layout/vList4"/>
    <dgm:cxn modelId="{73792548-BA24-45FA-AEC8-80397362420E}" type="presParOf" srcId="{12E2906A-4C13-4DB2-A7EC-9B48FC142F43}" destId="{76781585-6192-404F-B790-27BA3A980643}" srcOrd="3" destOrd="0" presId="urn:microsoft.com/office/officeart/2005/8/layout/vList4"/>
    <dgm:cxn modelId="{79D3DAC1-8B5C-41FA-B3D4-35DA045E62C8}" type="presParOf" srcId="{12E2906A-4C13-4DB2-A7EC-9B48FC142F43}" destId="{E4515449-BF4D-46AB-930C-D62DAF6768A2}" srcOrd="4" destOrd="0" presId="urn:microsoft.com/office/officeart/2005/8/layout/vList4"/>
    <dgm:cxn modelId="{B05C04B9-EC7A-4F97-A6DC-45D82984A4B5}" type="presParOf" srcId="{E4515449-BF4D-46AB-930C-D62DAF6768A2}" destId="{A5663445-38C4-4376-A6D7-18A1F7F37FCF}" srcOrd="0" destOrd="0" presId="urn:microsoft.com/office/officeart/2005/8/layout/vList4"/>
    <dgm:cxn modelId="{53A90E2C-F2C0-482A-84BE-1DE3E17624C1}" type="presParOf" srcId="{E4515449-BF4D-46AB-930C-D62DAF6768A2}" destId="{B5510857-FD8A-4195-83EA-3DF7A707DBC0}" srcOrd="1" destOrd="0" presId="urn:microsoft.com/office/officeart/2005/8/layout/vList4"/>
    <dgm:cxn modelId="{B1A80C11-CAC5-4FB2-BF8C-2B4DE02F4C33}" type="presParOf" srcId="{E4515449-BF4D-46AB-930C-D62DAF6768A2}" destId="{3C59F883-7A1F-4B21-9A18-23B0F96834A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967078-F88B-4A8D-85D4-5E77314FB71C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6D4313FE-6FB3-4D2E-9F74-9FFAF599AAF5}" type="pres">
      <dgm:prSet presAssocID="{33967078-F88B-4A8D-85D4-5E77314FB71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8C3B56B6-8E8B-437F-BB1C-49DF258E1C56}" type="presOf" srcId="{33967078-F88B-4A8D-85D4-5E77314FB71C}" destId="{6D4313FE-6FB3-4D2E-9F74-9FFAF599AAF5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2BDA14-A978-4642-A40C-D76DC038DB72}" type="doc">
      <dgm:prSet loTypeId="urn:microsoft.com/office/officeart/2005/8/layout/vList4" loCatId="pictur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12E2906A-4C13-4DB2-A7EC-9B48FC142F43}" type="pres">
      <dgm:prSet presAssocID="{2A2BDA14-A978-4642-A40C-D76DC038DB7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07CD8A9C-FC75-41DE-8B9C-792DBC6C93A7}" type="presOf" srcId="{2A2BDA14-A978-4642-A40C-D76DC038DB72}" destId="{12E2906A-4C13-4DB2-A7EC-9B48FC142F43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6E4D4C-0D1E-48D3-948E-02D38516C901}">
      <dsp:nvSpPr>
        <dsp:cNvPr id="0" name=""/>
        <dsp:cNvSpPr/>
      </dsp:nvSpPr>
      <dsp:spPr>
        <a:xfrm>
          <a:off x="0" y="0"/>
          <a:ext cx="3312368" cy="3312368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3CB56B-4EAE-4055-9E8C-854DB3215F21}">
      <dsp:nvSpPr>
        <dsp:cNvPr id="0" name=""/>
        <dsp:cNvSpPr/>
      </dsp:nvSpPr>
      <dsp:spPr>
        <a:xfrm>
          <a:off x="1872202" y="46923"/>
          <a:ext cx="2153039" cy="7494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METODOLOGIA</a:t>
          </a:r>
          <a:endParaRPr lang="es-ES" sz="1800" kern="1200" dirty="0"/>
        </a:p>
      </dsp:txBody>
      <dsp:txXfrm>
        <a:off x="1908787" y="83508"/>
        <a:ext cx="2079869" cy="676283"/>
      </dsp:txXfrm>
    </dsp:sp>
    <dsp:sp modelId="{1E915F41-2514-416B-A848-CAA8221BE7B6}">
      <dsp:nvSpPr>
        <dsp:cNvPr id="0" name=""/>
        <dsp:cNvSpPr/>
      </dsp:nvSpPr>
      <dsp:spPr>
        <a:xfrm>
          <a:off x="1944221" y="1008114"/>
          <a:ext cx="2153039" cy="7179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3436168"/>
              <a:satOff val="-29185"/>
              <a:lumOff val="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CRONOGRAMA</a:t>
          </a:r>
          <a:endParaRPr lang="es-ES" sz="1800" kern="1200" dirty="0"/>
        </a:p>
      </dsp:txBody>
      <dsp:txXfrm>
        <a:off x="1979270" y="1043163"/>
        <a:ext cx="2082941" cy="647889"/>
      </dsp:txXfrm>
    </dsp:sp>
    <dsp:sp modelId="{ECD3355D-573B-4075-A39C-9FE8A158EB72}">
      <dsp:nvSpPr>
        <dsp:cNvPr id="0" name=""/>
        <dsp:cNvSpPr/>
      </dsp:nvSpPr>
      <dsp:spPr>
        <a:xfrm>
          <a:off x="1923272" y="1929492"/>
          <a:ext cx="2153039" cy="9855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6872335"/>
              <a:satOff val="-58371"/>
              <a:lumOff val="1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BIBLIOGRAFÍA</a:t>
          </a:r>
          <a:endParaRPr lang="es-EC" sz="1800" kern="1200" dirty="0"/>
        </a:p>
      </dsp:txBody>
      <dsp:txXfrm>
        <a:off x="1971385" y="1977605"/>
        <a:ext cx="2056813" cy="8893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D83AC-1D6F-41E9-9A1F-2336F583D00F}">
      <dsp:nvSpPr>
        <dsp:cNvPr id="0" name=""/>
        <dsp:cNvSpPr/>
      </dsp:nvSpPr>
      <dsp:spPr>
        <a:xfrm>
          <a:off x="0" y="0"/>
          <a:ext cx="6033949" cy="3671827"/>
        </a:xfrm>
        <a:prstGeom prst="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0E33BB1-1C51-4998-B14A-4A50229BF41D}">
      <dsp:nvSpPr>
        <dsp:cNvPr id="0" name=""/>
        <dsp:cNvSpPr/>
      </dsp:nvSpPr>
      <dsp:spPr>
        <a:xfrm>
          <a:off x="7625" y="1101548"/>
          <a:ext cx="2284914" cy="14687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b="1" kern="1200" dirty="0" smtClean="0"/>
            <a:t>Indagación en los archivos históricos de la Fundación.</a:t>
          </a:r>
          <a:endParaRPr lang="es-EC" sz="1300" b="1" kern="1200" dirty="0"/>
        </a:p>
      </dsp:txBody>
      <dsp:txXfrm>
        <a:off x="79322" y="1173245"/>
        <a:ext cx="2141520" cy="1325336"/>
      </dsp:txXfrm>
    </dsp:sp>
    <dsp:sp modelId="{5B1A818B-E15D-4306-9D3F-0AD416AA89CE}">
      <dsp:nvSpPr>
        <dsp:cNvPr id="0" name=""/>
        <dsp:cNvSpPr/>
      </dsp:nvSpPr>
      <dsp:spPr>
        <a:xfrm>
          <a:off x="2406924" y="1101548"/>
          <a:ext cx="2284914" cy="1468730"/>
        </a:xfrm>
        <a:prstGeom prst="roundRect">
          <a:avLst/>
        </a:prstGeom>
        <a:gradFill rotWithShape="0">
          <a:gsLst>
            <a:gs pos="0">
              <a:schemeClr val="accent3">
                <a:hueOff val="-3436168"/>
                <a:satOff val="-29185"/>
                <a:lumOff val="97"/>
                <a:alphaOff val="0"/>
                <a:shade val="51000"/>
                <a:satMod val="130000"/>
              </a:schemeClr>
            </a:gs>
            <a:gs pos="80000">
              <a:schemeClr val="accent3">
                <a:hueOff val="-3436168"/>
                <a:satOff val="-29185"/>
                <a:lumOff val="97"/>
                <a:alphaOff val="0"/>
                <a:shade val="93000"/>
                <a:satMod val="130000"/>
              </a:schemeClr>
            </a:gs>
            <a:gs pos="100000">
              <a:schemeClr val="accent3">
                <a:hueOff val="-3436168"/>
                <a:satOff val="-29185"/>
                <a:lumOff val="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b="1" kern="1200" dirty="0" smtClean="0"/>
            <a:t>Diálogo con las autoridades, situación de la Fundación: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b="1" kern="1200" dirty="0" smtClean="0"/>
            <a:t>Directora Gladys Franco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b="1" kern="1200" dirty="0" smtClean="0"/>
            <a:t>Vicepresidenta Rosario Mejía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b="1" kern="1200" dirty="0" smtClean="0"/>
            <a:t>Psicóloga Andrea Latorre</a:t>
          </a:r>
          <a:endParaRPr lang="es-EC" sz="1300" b="1" kern="1200" dirty="0"/>
        </a:p>
      </dsp:txBody>
      <dsp:txXfrm>
        <a:off x="2478621" y="1173245"/>
        <a:ext cx="2141520" cy="1325336"/>
      </dsp:txXfrm>
    </dsp:sp>
    <dsp:sp modelId="{1CB42D9C-C804-478B-AE6D-921CABCC774A}">
      <dsp:nvSpPr>
        <dsp:cNvPr id="0" name=""/>
        <dsp:cNvSpPr/>
      </dsp:nvSpPr>
      <dsp:spPr>
        <a:xfrm>
          <a:off x="4806223" y="1101548"/>
          <a:ext cx="2284914" cy="1468730"/>
        </a:xfrm>
        <a:prstGeom prst="roundRect">
          <a:avLst/>
        </a:prstGeom>
        <a:gradFill rotWithShape="0">
          <a:gsLst>
            <a:gs pos="0">
              <a:schemeClr val="accent3">
                <a:hueOff val="-6872335"/>
                <a:satOff val="-58371"/>
                <a:lumOff val="195"/>
                <a:alphaOff val="0"/>
                <a:shade val="51000"/>
                <a:satMod val="130000"/>
              </a:schemeClr>
            </a:gs>
            <a:gs pos="80000">
              <a:schemeClr val="accent3">
                <a:hueOff val="-6872335"/>
                <a:satOff val="-58371"/>
                <a:lumOff val="195"/>
                <a:alphaOff val="0"/>
                <a:shade val="93000"/>
                <a:satMod val="130000"/>
              </a:schemeClr>
            </a:gs>
            <a:gs pos="100000">
              <a:schemeClr val="accent3">
                <a:hueOff val="-6872335"/>
                <a:satOff val="-58371"/>
                <a:lumOff val="1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b="1" kern="1200" dirty="0" smtClean="0"/>
            <a:t>Conformación del equipo de trabajo para revisión y aprobación de contenidos del taller.</a:t>
          </a:r>
          <a:endParaRPr lang="es-EC" sz="1300" b="1" kern="1200" dirty="0"/>
        </a:p>
      </dsp:txBody>
      <dsp:txXfrm>
        <a:off x="4877920" y="1173245"/>
        <a:ext cx="2141520" cy="132533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D83AC-1D6F-41E9-9A1F-2336F583D00F}">
      <dsp:nvSpPr>
        <dsp:cNvPr id="0" name=""/>
        <dsp:cNvSpPr/>
      </dsp:nvSpPr>
      <dsp:spPr>
        <a:xfrm>
          <a:off x="0" y="0"/>
          <a:ext cx="6033949" cy="3671827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0E33BB1-1C51-4998-B14A-4A50229BF41D}">
      <dsp:nvSpPr>
        <dsp:cNvPr id="0" name=""/>
        <dsp:cNvSpPr/>
      </dsp:nvSpPr>
      <dsp:spPr>
        <a:xfrm>
          <a:off x="7625" y="1101548"/>
          <a:ext cx="2284914" cy="14687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Observación participante sobre formas de interacción de los pacientes y personal médico</a:t>
          </a:r>
          <a:endParaRPr lang="es-EC" sz="1700" b="1" kern="1200" dirty="0"/>
        </a:p>
      </dsp:txBody>
      <dsp:txXfrm>
        <a:off x="79322" y="1173245"/>
        <a:ext cx="2141520" cy="1325336"/>
      </dsp:txXfrm>
    </dsp:sp>
    <dsp:sp modelId="{5B1A818B-E15D-4306-9D3F-0AD416AA89CE}">
      <dsp:nvSpPr>
        <dsp:cNvPr id="0" name=""/>
        <dsp:cNvSpPr/>
      </dsp:nvSpPr>
      <dsp:spPr>
        <a:xfrm>
          <a:off x="2406924" y="1101548"/>
          <a:ext cx="2284914" cy="14687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Conformación de equipos de trabajo con  los pasantes y </a:t>
          </a:r>
          <a:r>
            <a:rPr lang="es-EC" sz="1700" kern="1200" dirty="0" err="1" smtClean="0"/>
            <a:t>talleristas</a:t>
          </a:r>
          <a:r>
            <a:rPr lang="es-EC" sz="1700" kern="1200" dirty="0" smtClean="0"/>
            <a:t>. </a:t>
          </a:r>
          <a:endParaRPr lang="es-EC" sz="1700" b="1" kern="1200" dirty="0"/>
        </a:p>
      </dsp:txBody>
      <dsp:txXfrm>
        <a:off x="2478621" y="1173245"/>
        <a:ext cx="2141520" cy="1325336"/>
      </dsp:txXfrm>
    </dsp:sp>
    <dsp:sp modelId="{1CB42D9C-C804-478B-AE6D-921CABCC774A}">
      <dsp:nvSpPr>
        <dsp:cNvPr id="0" name=""/>
        <dsp:cNvSpPr/>
      </dsp:nvSpPr>
      <dsp:spPr>
        <a:xfrm>
          <a:off x="4806223" y="1101548"/>
          <a:ext cx="2284914" cy="14687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Desarrollo de talleres</a:t>
          </a:r>
          <a:endParaRPr lang="es-EC" sz="1700" b="1" kern="1200" dirty="0"/>
        </a:p>
      </dsp:txBody>
      <dsp:txXfrm>
        <a:off x="4877920" y="1173245"/>
        <a:ext cx="2141520" cy="13253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6E4D4C-0D1E-48D3-948E-02D38516C901}">
      <dsp:nvSpPr>
        <dsp:cNvPr id="0" name=""/>
        <dsp:cNvSpPr/>
      </dsp:nvSpPr>
      <dsp:spPr>
        <a:xfrm>
          <a:off x="193255" y="0"/>
          <a:ext cx="3312368" cy="3312368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3CB56B-4EAE-4055-9E8C-854DB3215F21}">
      <dsp:nvSpPr>
        <dsp:cNvPr id="0" name=""/>
        <dsp:cNvSpPr/>
      </dsp:nvSpPr>
      <dsp:spPr>
        <a:xfrm>
          <a:off x="1872202" y="166352"/>
          <a:ext cx="2153039" cy="4355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PROBLEMA</a:t>
          </a:r>
          <a:endParaRPr lang="es-ES" sz="1800" kern="1200" dirty="0"/>
        </a:p>
      </dsp:txBody>
      <dsp:txXfrm>
        <a:off x="1893463" y="187613"/>
        <a:ext cx="2110517" cy="393021"/>
      </dsp:txXfrm>
    </dsp:sp>
    <dsp:sp modelId="{9D68B516-DF73-4E6F-A249-464E33C87BAC}">
      <dsp:nvSpPr>
        <dsp:cNvPr id="0" name=""/>
        <dsp:cNvSpPr/>
      </dsp:nvSpPr>
      <dsp:spPr>
        <a:xfrm>
          <a:off x="1885378" y="661126"/>
          <a:ext cx="2153039" cy="42461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JUSTIFICACIÓN</a:t>
          </a:r>
          <a:endParaRPr lang="es-ES" sz="1400" kern="1200" dirty="0"/>
        </a:p>
      </dsp:txBody>
      <dsp:txXfrm>
        <a:off x="1906106" y="681854"/>
        <a:ext cx="2111583" cy="383155"/>
      </dsp:txXfrm>
    </dsp:sp>
    <dsp:sp modelId="{1E915F41-2514-416B-A848-CAA8221BE7B6}">
      <dsp:nvSpPr>
        <dsp:cNvPr id="0" name=""/>
        <dsp:cNvSpPr/>
      </dsp:nvSpPr>
      <dsp:spPr>
        <a:xfrm>
          <a:off x="1885378" y="1165182"/>
          <a:ext cx="2153039" cy="4172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OBJETIVOS</a:t>
          </a:r>
          <a:endParaRPr lang="es-ES" sz="1800" kern="1200" dirty="0"/>
        </a:p>
      </dsp:txBody>
      <dsp:txXfrm>
        <a:off x="1905747" y="1185551"/>
        <a:ext cx="2112301" cy="376519"/>
      </dsp:txXfrm>
    </dsp:sp>
    <dsp:sp modelId="{6FD7287D-A4E3-4C7D-BD7C-902E416F5E9C}">
      <dsp:nvSpPr>
        <dsp:cNvPr id="0" name=""/>
        <dsp:cNvSpPr/>
      </dsp:nvSpPr>
      <dsp:spPr>
        <a:xfrm>
          <a:off x="1885378" y="1669239"/>
          <a:ext cx="2153039" cy="6093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MARCO CONCEPTUAL</a:t>
          </a:r>
          <a:endParaRPr lang="es-EC" sz="1700" kern="1200" dirty="0"/>
        </a:p>
      </dsp:txBody>
      <dsp:txXfrm>
        <a:off x="1915123" y="1698984"/>
        <a:ext cx="2093549" cy="549834"/>
      </dsp:txXfrm>
    </dsp:sp>
    <dsp:sp modelId="{ECD3355D-573B-4075-A39C-9FE8A158EB72}">
      <dsp:nvSpPr>
        <dsp:cNvPr id="0" name=""/>
        <dsp:cNvSpPr/>
      </dsp:nvSpPr>
      <dsp:spPr>
        <a:xfrm>
          <a:off x="1923272" y="2369629"/>
          <a:ext cx="2153039" cy="5727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/>
            <a:t>VIABILIDAD</a:t>
          </a:r>
          <a:endParaRPr lang="es-EC" sz="1700" kern="1200" dirty="0"/>
        </a:p>
      </dsp:txBody>
      <dsp:txXfrm>
        <a:off x="1951233" y="2397590"/>
        <a:ext cx="2097117" cy="5168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D83AC-1D6F-41E9-9A1F-2336F583D00F}">
      <dsp:nvSpPr>
        <dsp:cNvPr id="0" name=""/>
        <dsp:cNvSpPr/>
      </dsp:nvSpPr>
      <dsp:spPr>
        <a:xfrm>
          <a:off x="0" y="0"/>
          <a:ext cx="5819191" cy="3671827"/>
        </a:xfrm>
        <a:prstGeom prst="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0E33BB1-1C51-4998-B14A-4A50229BF41D}">
      <dsp:nvSpPr>
        <dsp:cNvPr id="0" name=""/>
        <dsp:cNvSpPr/>
      </dsp:nvSpPr>
      <dsp:spPr>
        <a:xfrm>
          <a:off x="231992" y="1101548"/>
          <a:ext cx="2053832" cy="14687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Amigos Benefactores de Enfermos Incurables, A.B.E.I. en la ciudad de Quito.</a:t>
          </a:r>
          <a:endParaRPr lang="es-EC" sz="1400" kern="1200" dirty="0" smtClean="0">
            <a:solidFill>
              <a:srgbClr val="FFFF00"/>
            </a:solidFill>
            <a:latin typeface="Arial" pitchFamily="34" charset="0"/>
            <a:cs typeface="Arial" pitchFamily="34" charset="0"/>
          </a:endParaRPr>
        </a:p>
      </dsp:txBody>
      <dsp:txXfrm>
        <a:off x="303689" y="1173245"/>
        <a:ext cx="1910438" cy="1325336"/>
      </dsp:txXfrm>
    </dsp:sp>
    <dsp:sp modelId="{5B1A818B-E15D-4306-9D3F-0AD416AA89CE}">
      <dsp:nvSpPr>
        <dsp:cNvPr id="0" name=""/>
        <dsp:cNvSpPr/>
      </dsp:nvSpPr>
      <dsp:spPr>
        <a:xfrm>
          <a:off x="2396137" y="1101548"/>
          <a:ext cx="2053832" cy="1468730"/>
        </a:xfrm>
        <a:prstGeom prst="roundRect">
          <a:avLst/>
        </a:prstGeom>
        <a:gradFill rotWithShape="0">
          <a:gsLst>
            <a:gs pos="0">
              <a:schemeClr val="accent3">
                <a:hueOff val="-3436168"/>
                <a:satOff val="-29185"/>
                <a:lumOff val="97"/>
                <a:alphaOff val="0"/>
                <a:shade val="51000"/>
                <a:satMod val="130000"/>
              </a:schemeClr>
            </a:gs>
            <a:gs pos="80000">
              <a:schemeClr val="accent3">
                <a:hueOff val="-3436168"/>
                <a:satOff val="-29185"/>
                <a:lumOff val="97"/>
                <a:alphaOff val="0"/>
                <a:shade val="93000"/>
                <a:satMod val="130000"/>
              </a:schemeClr>
            </a:gs>
            <a:gs pos="100000">
              <a:schemeClr val="accent3">
                <a:hueOff val="-3436168"/>
                <a:satOff val="-29185"/>
                <a:lumOff val="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 smtClean="0"/>
            <a:t>No cuentan con actividades alternativas a los servicios médicos que complementen los cuidados paliativos de los adultos y adulto mayor. </a:t>
          </a:r>
          <a:endParaRPr lang="es-EC" sz="1200" kern="1200" dirty="0"/>
        </a:p>
      </dsp:txBody>
      <dsp:txXfrm>
        <a:off x="2467834" y="1173245"/>
        <a:ext cx="1910438" cy="1325336"/>
      </dsp:txXfrm>
    </dsp:sp>
    <dsp:sp modelId="{9C9194AD-BFF1-4395-A5AD-1BBF26BE0AF8}">
      <dsp:nvSpPr>
        <dsp:cNvPr id="0" name=""/>
        <dsp:cNvSpPr/>
      </dsp:nvSpPr>
      <dsp:spPr>
        <a:xfrm>
          <a:off x="4560283" y="1101548"/>
          <a:ext cx="2053832" cy="1468730"/>
        </a:xfrm>
        <a:prstGeom prst="roundRect">
          <a:avLst/>
        </a:prstGeom>
        <a:gradFill rotWithShape="0">
          <a:gsLst>
            <a:gs pos="0">
              <a:schemeClr val="accent3">
                <a:hueOff val="-6872335"/>
                <a:satOff val="-58371"/>
                <a:lumOff val="195"/>
                <a:alphaOff val="0"/>
                <a:shade val="51000"/>
                <a:satMod val="130000"/>
              </a:schemeClr>
            </a:gs>
            <a:gs pos="80000">
              <a:schemeClr val="accent3">
                <a:hueOff val="-6872335"/>
                <a:satOff val="-58371"/>
                <a:lumOff val="195"/>
                <a:alphaOff val="0"/>
                <a:shade val="93000"/>
                <a:satMod val="130000"/>
              </a:schemeClr>
            </a:gs>
            <a:gs pos="100000">
              <a:schemeClr val="accent3">
                <a:hueOff val="-6872335"/>
                <a:satOff val="-58371"/>
                <a:lumOff val="1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 smtClean="0"/>
            <a:t>¿Cómo el diseño de un taller de pintura puede fomentar  la participación de las personas en un espacio artístico y alternativo a su forma de vida?</a:t>
          </a:r>
          <a:endParaRPr lang="es-EC" sz="1200" kern="1200" dirty="0"/>
        </a:p>
      </dsp:txBody>
      <dsp:txXfrm>
        <a:off x="4631980" y="1173245"/>
        <a:ext cx="1910438" cy="13253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2E9A4-C755-4A78-9D93-4874056FA38B}">
      <dsp:nvSpPr>
        <dsp:cNvPr id="0" name=""/>
        <dsp:cNvSpPr/>
      </dsp:nvSpPr>
      <dsp:spPr>
        <a:xfrm rot="16200000">
          <a:off x="-1400846" y="2079073"/>
          <a:ext cx="3169919" cy="294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947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 dirty="0" smtClean="0"/>
            <a:t>1</a:t>
          </a:r>
          <a:endParaRPr lang="es-EC" sz="2100" kern="1200" dirty="0"/>
        </a:p>
      </dsp:txBody>
      <dsp:txXfrm>
        <a:off x="-1400846" y="2079073"/>
        <a:ext cx="3169919" cy="294208"/>
      </dsp:txXfrm>
    </dsp:sp>
    <dsp:sp modelId="{77DBA4E4-12C8-40DB-B937-D2363FC5BD55}">
      <dsp:nvSpPr>
        <dsp:cNvPr id="0" name=""/>
        <dsp:cNvSpPr/>
      </dsp:nvSpPr>
      <dsp:spPr>
        <a:xfrm>
          <a:off x="331217" y="641217"/>
          <a:ext cx="1465468" cy="31699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259475" rIns="78232" bIns="78232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05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40 mujeres y 25 hombres hospitalizados como pacientes terminales que reciben una atención especializada  para su respectivo cuidado médico. Sin embargo, no disponen de otras actividades que posibilite los espacios artísticos y por tanto una alternativa recreativa a su estado emocional y psicológico. </a:t>
          </a:r>
          <a:endParaRPr lang="es-EC" sz="105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31217" y="641217"/>
        <a:ext cx="1465468" cy="3169919"/>
      </dsp:txXfrm>
    </dsp:sp>
    <dsp:sp modelId="{A7FA3FEC-259F-4E7B-B73B-6318F953598C}">
      <dsp:nvSpPr>
        <dsp:cNvPr id="0" name=""/>
        <dsp:cNvSpPr/>
      </dsp:nvSpPr>
      <dsp:spPr>
        <a:xfrm>
          <a:off x="37009" y="252862"/>
          <a:ext cx="588416" cy="588416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DB49D-1B77-40DA-99A9-C2631ABF1AA2}">
      <dsp:nvSpPr>
        <dsp:cNvPr id="0" name=""/>
        <dsp:cNvSpPr/>
      </dsp:nvSpPr>
      <dsp:spPr>
        <a:xfrm rot="16200000">
          <a:off x="730305" y="2079073"/>
          <a:ext cx="3169919" cy="294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947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 dirty="0" smtClean="0"/>
            <a:t>2</a:t>
          </a:r>
          <a:endParaRPr lang="es-EC" sz="2100" kern="1200" dirty="0"/>
        </a:p>
      </dsp:txBody>
      <dsp:txXfrm>
        <a:off x="730305" y="2079073"/>
        <a:ext cx="3169919" cy="294208"/>
      </dsp:txXfrm>
    </dsp:sp>
    <dsp:sp modelId="{AE51C63D-DF76-43D7-BE9F-EC4955F749D0}">
      <dsp:nvSpPr>
        <dsp:cNvPr id="0" name=""/>
        <dsp:cNvSpPr/>
      </dsp:nvSpPr>
      <dsp:spPr>
        <a:xfrm>
          <a:off x="2462369" y="641217"/>
          <a:ext cx="1465468" cy="31699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259475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Pocos son  los registros de actividades artísticas y  solamente han sido dirigidos para niños y adolescentes con discapacidad física, auditiva e intelectual, o con trastornos del aprendizaje pero con posibilidades de recuperación escolar y social</a:t>
          </a:r>
          <a:endParaRPr lang="es-EC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62369" y="641217"/>
        <a:ext cx="1465468" cy="3169919"/>
      </dsp:txXfrm>
    </dsp:sp>
    <dsp:sp modelId="{D413F71D-389F-40E2-AF4E-4E0D9AAEF5BF}">
      <dsp:nvSpPr>
        <dsp:cNvPr id="0" name=""/>
        <dsp:cNvSpPr/>
      </dsp:nvSpPr>
      <dsp:spPr>
        <a:xfrm>
          <a:off x="2168161" y="252862"/>
          <a:ext cx="588416" cy="588416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35D50-E17F-4849-B446-FE11E5CAAFFB}">
      <dsp:nvSpPr>
        <dsp:cNvPr id="0" name=""/>
        <dsp:cNvSpPr/>
      </dsp:nvSpPr>
      <dsp:spPr>
        <a:xfrm rot="16200000">
          <a:off x="2861457" y="2079073"/>
          <a:ext cx="3169919" cy="294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947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 dirty="0" smtClean="0"/>
            <a:t>3</a:t>
          </a:r>
          <a:endParaRPr lang="es-EC" sz="2100" kern="1200" dirty="0"/>
        </a:p>
      </dsp:txBody>
      <dsp:txXfrm>
        <a:off x="2861457" y="2079073"/>
        <a:ext cx="3169919" cy="294208"/>
      </dsp:txXfrm>
    </dsp:sp>
    <dsp:sp modelId="{EB49B053-93E9-48BA-8C42-D6056227B6E0}">
      <dsp:nvSpPr>
        <dsp:cNvPr id="0" name=""/>
        <dsp:cNvSpPr/>
      </dsp:nvSpPr>
      <dsp:spPr>
        <a:xfrm>
          <a:off x="4593521" y="641217"/>
          <a:ext cx="1465468" cy="31699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259475" rIns="92456" bIns="92456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La propuesta plantea un acercamiento a estos espacios de cuidados paliativos para realizar labores que entretengan y dispersen el padecimiento de los internados, además que ayuden a sobrellevar  y apaciguar las dolencias por medio del taller que se pretende impartir.</a:t>
          </a:r>
          <a:endParaRPr lang="es-EC" sz="1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593521" y="641217"/>
        <a:ext cx="1465468" cy="3169919"/>
      </dsp:txXfrm>
    </dsp:sp>
    <dsp:sp modelId="{DC436ACC-91FF-4431-B00A-221CD9B8553B}">
      <dsp:nvSpPr>
        <dsp:cNvPr id="0" name=""/>
        <dsp:cNvSpPr/>
      </dsp:nvSpPr>
      <dsp:spPr>
        <a:xfrm>
          <a:off x="4299313" y="252862"/>
          <a:ext cx="588416" cy="588416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2C787-7DE0-4257-B626-C9B33D2C5FED}">
      <dsp:nvSpPr>
        <dsp:cNvPr id="0" name=""/>
        <dsp:cNvSpPr/>
      </dsp:nvSpPr>
      <dsp:spPr>
        <a:xfrm>
          <a:off x="4964381" y="1960647"/>
          <a:ext cx="199547" cy="611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945"/>
              </a:lnTo>
              <a:lnTo>
                <a:pt x="199547" y="61194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A0837C-2244-4419-A95D-73CEBFEAD2E9}">
      <dsp:nvSpPr>
        <dsp:cNvPr id="0" name=""/>
        <dsp:cNvSpPr/>
      </dsp:nvSpPr>
      <dsp:spPr>
        <a:xfrm>
          <a:off x="3081983" y="1016122"/>
          <a:ext cx="2414525" cy="279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683"/>
              </a:lnTo>
              <a:lnTo>
                <a:pt x="2414525" y="139683"/>
              </a:lnTo>
              <a:lnTo>
                <a:pt x="2414525" y="27936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0C9B94-5EFD-4467-8328-578F514D2B7B}">
      <dsp:nvSpPr>
        <dsp:cNvPr id="0" name=""/>
        <dsp:cNvSpPr/>
      </dsp:nvSpPr>
      <dsp:spPr>
        <a:xfrm>
          <a:off x="3081983" y="1016122"/>
          <a:ext cx="804841" cy="279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683"/>
              </a:lnTo>
              <a:lnTo>
                <a:pt x="804841" y="139683"/>
              </a:lnTo>
              <a:lnTo>
                <a:pt x="804841" y="27936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40BA87-57D8-4FE7-A2F5-C0EBB62747AA}">
      <dsp:nvSpPr>
        <dsp:cNvPr id="0" name=""/>
        <dsp:cNvSpPr/>
      </dsp:nvSpPr>
      <dsp:spPr>
        <a:xfrm>
          <a:off x="2277141" y="1016122"/>
          <a:ext cx="804841" cy="279366"/>
        </a:xfrm>
        <a:custGeom>
          <a:avLst/>
          <a:gdLst/>
          <a:ahLst/>
          <a:cxnLst/>
          <a:rect l="0" t="0" r="0" b="0"/>
          <a:pathLst>
            <a:path>
              <a:moveTo>
                <a:pt x="804841" y="0"/>
              </a:moveTo>
              <a:lnTo>
                <a:pt x="804841" y="139683"/>
              </a:lnTo>
              <a:lnTo>
                <a:pt x="0" y="139683"/>
              </a:lnTo>
              <a:lnTo>
                <a:pt x="0" y="27936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F115C4-D314-4C25-9152-2A849573A7FF}">
      <dsp:nvSpPr>
        <dsp:cNvPr id="0" name=""/>
        <dsp:cNvSpPr/>
      </dsp:nvSpPr>
      <dsp:spPr>
        <a:xfrm>
          <a:off x="667458" y="1016122"/>
          <a:ext cx="2414525" cy="279366"/>
        </a:xfrm>
        <a:custGeom>
          <a:avLst/>
          <a:gdLst/>
          <a:ahLst/>
          <a:cxnLst/>
          <a:rect l="0" t="0" r="0" b="0"/>
          <a:pathLst>
            <a:path>
              <a:moveTo>
                <a:pt x="2414525" y="0"/>
              </a:moveTo>
              <a:lnTo>
                <a:pt x="2414525" y="139683"/>
              </a:lnTo>
              <a:lnTo>
                <a:pt x="0" y="139683"/>
              </a:lnTo>
              <a:lnTo>
                <a:pt x="0" y="27936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0F7D6A-20B3-4C5E-A6A5-8714FBA10177}">
      <dsp:nvSpPr>
        <dsp:cNvPr id="0" name=""/>
        <dsp:cNvSpPr/>
      </dsp:nvSpPr>
      <dsp:spPr>
        <a:xfrm>
          <a:off x="2416824" y="350964"/>
          <a:ext cx="1330316" cy="6651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b="1" kern="1200" smtClean="0"/>
            <a:t>OBJETIVOS ESPECIFICOS</a:t>
          </a:r>
          <a:endParaRPr lang="es-EC" sz="1100" b="1" kern="1200" dirty="0"/>
        </a:p>
      </dsp:txBody>
      <dsp:txXfrm>
        <a:off x="2416824" y="350964"/>
        <a:ext cx="1330316" cy="665158"/>
      </dsp:txXfrm>
    </dsp:sp>
    <dsp:sp modelId="{EFF879EA-5907-49EF-BD2D-D83A4FDE5BFB}">
      <dsp:nvSpPr>
        <dsp:cNvPr id="0" name=""/>
        <dsp:cNvSpPr/>
      </dsp:nvSpPr>
      <dsp:spPr>
        <a:xfrm>
          <a:off x="2299" y="1295489"/>
          <a:ext cx="1330316" cy="6651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smtClean="0"/>
            <a:t>Determinar la importancia de la pedagogía artística.  </a:t>
          </a:r>
          <a:endParaRPr lang="es-EC" sz="1100" b="1" kern="1200" dirty="0">
            <a:latin typeface="Arial" pitchFamily="34" charset="0"/>
            <a:cs typeface="Arial" pitchFamily="34" charset="0"/>
          </a:endParaRPr>
        </a:p>
      </dsp:txBody>
      <dsp:txXfrm>
        <a:off x="2299" y="1295489"/>
        <a:ext cx="1330316" cy="665158"/>
      </dsp:txXfrm>
    </dsp:sp>
    <dsp:sp modelId="{AF73F8F2-F0D5-49F0-933C-A6311885ECF9}">
      <dsp:nvSpPr>
        <dsp:cNvPr id="0" name=""/>
        <dsp:cNvSpPr/>
      </dsp:nvSpPr>
      <dsp:spPr>
        <a:xfrm>
          <a:off x="1611983" y="1295489"/>
          <a:ext cx="1330316" cy="6651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smtClean="0"/>
            <a:t>Identificar estrategias pedagógicas para la enseñanza de la pintura</a:t>
          </a:r>
          <a:endParaRPr lang="es-EC" sz="1100" b="1" kern="1200" dirty="0">
            <a:latin typeface="Arial" pitchFamily="34" charset="0"/>
            <a:cs typeface="Arial" pitchFamily="34" charset="0"/>
          </a:endParaRPr>
        </a:p>
      </dsp:txBody>
      <dsp:txXfrm>
        <a:off x="1611983" y="1295489"/>
        <a:ext cx="1330316" cy="665158"/>
      </dsp:txXfrm>
    </dsp:sp>
    <dsp:sp modelId="{ED264C1E-B7C2-44E9-BB98-EADAFD61A877}">
      <dsp:nvSpPr>
        <dsp:cNvPr id="0" name=""/>
        <dsp:cNvSpPr/>
      </dsp:nvSpPr>
      <dsp:spPr>
        <a:xfrm>
          <a:off x="3221666" y="1295489"/>
          <a:ext cx="1330316" cy="6651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smtClean="0"/>
            <a:t>Brindar un espacio para unir puntos de vista desde su propia demarcación</a:t>
          </a:r>
          <a:endParaRPr lang="es-EC" sz="1100" b="1" kern="1200" dirty="0">
            <a:latin typeface="Arial" pitchFamily="34" charset="0"/>
            <a:cs typeface="Arial" pitchFamily="34" charset="0"/>
          </a:endParaRPr>
        </a:p>
      </dsp:txBody>
      <dsp:txXfrm>
        <a:off x="3221666" y="1295489"/>
        <a:ext cx="1330316" cy="665158"/>
      </dsp:txXfrm>
    </dsp:sp>
    <dsp:sp modelId="{78CB346C-C5F9-47A0-95C1-93971ED2BAA5}">
      <dsp:nvSpPr>
        <dsp:cNvPr id="0" name=""/>
        <dsp:cNvSpPr/>
      </dsp:nvSpPr>
      <dsp:spPr>
        <a:xfrm>
          <a:off x="4831350" y="1295489"/>
          <a:ext cx="1330316" cy="6651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smtClean="0"/>
            <a:t>Diseñar un taller de pintura para pacientes en fase terminal.</a:t>
          </a:r>
          <a:endParaRPr lang="es-EC" sz="1100" b="1" kern="1200" dirty="0"/>
        </a:p>
      </dsp:txBody>
      <dsp:txXfrm>
        <a:off x="4831350" y="1295489"/>
        <a:ext cx="1330316" cy="665158"/>
      </dsp:txXfrm>
    </dsp:sp>
    <dsp:sp modelId="{6B98C37A-A311-45C4-8548-3EA0460EB63E}">
      <dsp:nvSpPr>
        <dsp:cNvPr id="0" name=""/>
        <dsp:cNvSpPr/>
      </dsp:nvSpPr>
      <dsp:spPr>
        <a:xfrm>
          <a:off x="5163929" y="2240014"/>
          <a:ext cx="1330316" cy="6651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100" kern="1200" smtClean="0"/>
            <a:t>Determinar actividades prácticas que promuevan la creatividad.</a:t>
          </a:r>
          <a:endParaRPr lang="es-EC" sz="1100" b="1" kern="1200" dirty="0"/>
        </a:p>
      </dsp:txBody>
      <dsp:txXfrm>
        <a:off x="5163929" y="2240014"/>
        <a:ext cx="1330316" cy="6651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3FAD2-D4E4-4772-959B-DDFAAEEDF23F}">
      <dsp:nvSpPr>
        <dsp:cNvPr id="0" name=""/>
        <dsp:cNvSpPr/>
      </dsp:nvSpPr>
      <dsp:spPr>
        <a:xfrm>
          <a:off x="0" y="0"/>
          <a:ext cx="3168351" cy="77001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Bauhaus</a:t>
          </a:r>
          <a:endParaRPr lang="es-ES" sz="2100" kern="1200" dirty="0"/>
        </a:p>
      </dsp:txBody>
      <dsp:txXfrm>
        <a:off x="710671" y="0"/>
        <a:ext cx="2457680" cy="770014"/>
      </dsp:txXfrm>
    </dsp:sp>
    <dsp:sp modelId="{0152FEAF-70AC-4378-8005-4DF31E77B035}">
      <dsp:nvSpPr>
        <dsp:cNvPr id="0" name=""/>
        <dsp:cNvSpPr/>
      </dsp:nvSpPr>
      <dsp:spPr>
        <a:xfrm>
          <a:off x="77001" y="77001"/>
          <a:ext cx="633670" cy="6160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E439DC8-8B5C-4438-8886-979857C10B02}">
      <dsp:nvSpPr>
        <dsp:cNvPr id="0" name=""/>
        <dsp:cNvSpPr/>
      </dsp:nvSpPr>
      <dsp:spPr>
        <a:xfrm>
          <a:off x="0" y="847016"/>
          <a:ext cx="3168351" cy="770014"/>
        </a:xfrm>
        <a:prstGeom prst="roundRect">
          <a:avLst>
            <a:gd name="adj" fmla="val 10000"/>
          </a:avLst>
        </a:prstGeom>
        <a:solidFill>
          <a:schemeClr val="accent3">
            <a:hueOff val="-3436168"/>
            <a:satOff val="-29185"/>
            <a:lumOff val="9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Pedagogía de </a:t>
          </a:r>
          <a:r>
            <a:rPr lang="es-ES" sz="2100" kern="1200" dirty="0" err="1" smtClean="0"/>
            <a:t>Waldorf</a:t>
          </a:r>
          <a:endParaRPr lang="es-ES" sz="2100" kern="1200" dirty="0"/>
        </a:p>
      </dsp:txBody>
      <dsp:txXfrm>
        <a:off x="710671" y="847016"/>
        <a:ext cx="2457680" cy="770014"/>
      </dsp:txXfrm>
    </dsp:sp>
    <dsp:sp modelId="{B17A659F-E7E9-4D86-8C0A-8CEAF79CA80F}">
      <dsp:nvSpPr>
        <dsp:cNvPr id="0" name=""/>
        <dsp:cNvSpPr/>
      </dsp:nvSpPr>
      <dsp:spPr>
        <a:xfrm>
          <a:off x="77001" y="924018"/>
          <a:ext cx="633670" cy="6160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5663445-38C4-4376-A6D7-18A1F7F37FCF}">
      <dsp:nvSpPr>
        <dsp:cNvPr id="0" name=""/>
        <dsp:cNvSpPr/>
      </dsp:nvSpPr>
      <dsp:spPr>
        <a:xfrm>
          <a:off x="0" y="1656186"/>
          <a:ext cx="3168351" cy="770014"/>
        </a:xfrm>
        <a:prstGeom prst="roundRect">
          <a:avLst>
            <a:gd name="adj" fmla="val 10000"/>
          </a:avLst>
        </a:prstGeom>
        <a:solidFill>
          <a:schemeClr val="accent3">
            <a:hueOff val="-6872335"/>
            <a:satOff val="-58371"/>
            <a:lumOff val="19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Pedagogía de Reggio Emilia</a:t>
          </a:r>
          <a:endParaRPr lang="es-ES" sz="2100" kern="1200" dirty="0"/>
        </a:p>
      </dsp:txBody>
      <dsp:txXfrm>
        <a:off x="710671" y="1656186"/>
        <a:ext cx="2457680" cy="770014"/>
      </dsp:txXfrm>
    </dsp:sp>
    <dsp:sp modelId="{B5510857-FD8A-4195-83EA-3DF7A707DBC0}">
      <dsp:nvSpPr>
        <dsp:cNvPr id="0" name=""/>
        <dsp:cNvSpPr/>
      </dsp:nvSpPr>
      <dsp:spPr>
        <a:xfrm>
          <a:off x="77001" y="1771034"/>
          <a:ext cx="633670" cy="6160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A8ADFD5B-A66C-449C-B6E8-FB716D07777D}" type="datetimeFigureOut">
              <a:pPr/>
              <a:t>05/05/15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CA5D3BF3-D352-46FC-8343-31F56E6730EA}" type="slidenum"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674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478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4942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aseline="0" dirty="0" smtClean="0"/>
              <a:t>…</a:t>
            </a:r>
            <a:endParaRPr lang="es-ES" baseline="0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5158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617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2825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C" smtClean="0"/>
              <a:pPr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83240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 respecto, la pedagogía del arte se enmarca en la introducción de herramientas que permitan las manifestaciones creativas y emotivas. El arte es aquel que permite el vivir y estar en el mundo así como un medio de comunicación y expresión de emociones, ideas y pensamientos.</a:t>
            </a:r>
            <a:endParaRPr lang="es-ES_tradn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7989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aseline="0" dirty="0">
              <a:solidFill>
                <a:srgbClr val="FF000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00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694"/>
            <a:ext cx="9146380" cy="5144194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3" y="1297802"/>
            <a:ext cx="5648623" cy="903230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8" y="1853194"/>
            <a:ext cx="6511131" cy="246944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7E157E-8DCB-4F70-A0AF-5EB586A91DD4}" type="datetime1">
              <a:rPr kumimoji="0" lang="es-ES" smtClean="0">
                <a:solidFill>
                  <a:srgbClr val="FFFFFF"/>
                </a:solidFill>
              </a:rPr>
              <a:pPr algn="ctr"/>
              <a:t>05/05/15</a:t>
            </a:fld>
            <a:endParaRPr kumimoji="0" lang="es-ES" sz="20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es-ES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E0A0-C266-4798-8C8F-B9F91E9DA37E}" type="slidenum">
              <a:rPr kumimoji="0" lang="es-ES" smtClean="0">
                <a:solidFill>
                  <a:schemeClr val="tx2"/>
                </a:solidFill>
              </a:rPr>
              <a:pPr/>
              <a:t>‹Nr.›</a:t>
            </a:fld>
            <a:endParaRPr kumimoji="0" lang="es-E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s-EC" smtClean="0"/>
              <a:pPr/>
              <a:t>05/05/15</a:t>
            </a:fld>
            <a:endParaRPr kumimoji="0" lang="es-EC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es-ES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1400" b="1" smtClean="0">
                <a:solidFill>
                  <a:srgbClr val="FFFFFF"/>
                </a:solidFill>
              </a:rPr>
              <a:pPr algn="ctr"/>
              <a:t>‹Nr.›</a:t>
            </a:fld>
            <a:endParaRPr kumimoji="0" lang="es-ES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350877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350877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s-EC" smtClean="0"/>
              <a:pPr/>
              <a:t>05/05/15</a:t>
            </a:fld>
            <a:endParaRPr kumimoji="0" lang="es-EC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es-ES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1400" b="1" smtClean="0">
                <a:solidFill>
                  <a:srgbClr val="FFFFFF"/>
                </a:solidFill>
              </a:rPr>
              <a:pPr algn="ctr"/>
              <a:t>‹Nr.›</a:t>
            </a:fld>
            <a:endParaRPr kumimoji="0" lang="es-ES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pPr/>
              <a:t>05/05/15</a:t>
            </a:fld>
            <a:endParaRPr kumimoji="0" lang="es-E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es-ES" sz="1400" b="1">
                <a:solidFill>
                  <a:srgbClr val="FFFFFF"/>
                </a:solidFill>
              </a:rPr>
              <a:pPr algn="ctr"/>
              <a:t>‹Nr.›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69E3-9D04-4746-82FE-C48C1EBB9D2D}" type="datetimeFigureOut">
              <a:rPr lang="es-ES" smtClean="0"/>
              <a:pPr/>
              <a:t>05/05/15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781E-6949-4C67-931E-D9C7F4F4C82F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 spd="med">
    <p:cover dir="r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694"/>
            <a:ext cx="9146380" cy="5144194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295053"/>
            <a:ext cx="5650992" cy="905632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1851228"/>
            <a:ext cx="6510528" cy="246888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s-EC" smtClean="0"/>
              <a:pPr/>
              <a:t>05/05/15</a:t>
            </a:fld>
            <a:endParaRPr kumimoji="0"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2400" b="1" smtClean="0">
                <a:solidFill>
                  <a:srgbClr val="FFFFFF"/>
                </a:solidFill>
              </a:rPr>
              <a:pPr algn="ctr"/>
              <a:t>‹Nr.›</a:t>
            </a:fld>
            <a:endParaRPr kumimoji="0" lang="es-ES"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822960"/>
            <a:ext cx="3200400" cy="2784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822960"/>
            <a:ext cx="3200400" cy="2784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s-EC" smtClean="0"/>
              <a:pPr/>
              <a:t>05/05/15</a:t>
            </a:fld>
            <a:endParaRPr kumimoji="0"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1400" b="1" smtClean="0">
                <a:solidFill>
                  <a:srgbClr val="FFFFFF"/>
                </a:solidFill>
              </a:rPr>
              <a:pPr algn="ctr"/>
              <a:t>‹Nr.›</a:t>
            </a:fld>
            <a:endParaRPr kumimoji="0"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276386"/>
            <a:ext cx="3200400" cy="23317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276386"/>
            <a:ext cx="3200400" cy="23317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s-EC" smtClean="0"/>
              <a:pPr/>
              <a:t>05/05/15</a:t>
            </a:fld>
            <a:endParaRPr kumimoji="0"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1400" b="1" smtClean="0">
                <a:solidFill>
                  <a:srgbClr val="FFFFFF"/>
                </a:solidFill>
              </a:rPr>
              <a:pPr algn="ctr"/>
              <a:t>‹Nr.›</a:t>
            </a:fld>
            <a:endParaRPr kumimoji="0"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s-EC" smtClean="0"/>
              <a:pPr/>
              <a:t>05/05/15</a:t>
            </a:fld>
            <a:endParaRPr kumimoji="0"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kumimoji="0" lang="es-ES" smtClean="0">
                <a:solidFill>
                  <a:srgbClr val="FFFFFF"/>
                </a:solidFill>
              </a:rPr>
              <a:pPr/>
              <a:t>‹Nr.›</a:t>
            </a:fld>
            <a:endParaRPr kumimoji="0" lang="es-E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s-EC" smtClean="0"/>
              <a:pPr/>
              <a:t>05/05/15</a:t>
            </a:fld>
            <a:endParaRPr kumimoji="0"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kumimoji="0" lang="es-ES" smtClean="0">
                <a:solidFill>
                  <a:schemeClr val="tx2"/>
                </a:solidFill>
              </a:rPr>
              <a:pPr/>
              <a:t>‹Nr.›</a:t>
            </a:fld>
            <a:endParaRPr kumimoji="0" lang="es-E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290639" y="-1290638"/>
            <a:ext cx="51435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182078"/>
            <a:ext cx="5212080" cy="817070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3" y="1964184"/>
            <a:ext cx="3807779" cy="2493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1690039"/>
            <a:ext cx="5794760" cy="467486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s-EC" smtClean="0"/>
              <a:pPr/>
              <a:t>05/05/15</a:t>
            </a:fld>
            <a:endParaRPr kumimoji="0"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kumimoji="0" lang="es-ES" smtClean="0">
                <a:solidFill>
                  <a:srgbClr val="FFFFFF"/>
                </a:solidFill>
              </a:rPr>
              <a:pPr/>
              <a:t>‹Nr.›</a:t>
            </a:fld>
            <a:endParaRPr kumimoji="0" lang="es-E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6" y="0"/>
            <a:ext cx="7115175" cy="51435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3786187"/>
            <a:ext cx="3571875" cy="1357313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288126"/>
            <a:ext cx="5486400" cy="650583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0" y="1635397"/>
            <a:ext cx="6096545" cy="555498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s-EC" smtClean="0"/>
              <a:pPr/>
              <a:t>05/05/15</a:t>
            </a:fld>
            <a:endParaRPr kumimoji="0"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2800" b="1" smtClean="0">
                <a:solidFill>
                  <a:srgbClr val="FFFFFF"/>
                </a:solidFill>
              </a:rPr>
              <a:pPr algn="ctr"/>
              <a:t>‹Nr.›</a:t>
            </a:fld>
            <a:endParaRPr kumimoji="0" lang="es-ES" sz="28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3787975"/>
            <a:ext cx="3574257" cy="1355526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3788469"/>
            <a:ext cx="9146380" cy="135503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7432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825471"/>
            <a:ext cx="7520940" cy="2684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4402836"/>
            <a:ext cx="2176272" cy="150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4606EA6-EFEA-4C30-9264-4F9291A5780D}" type="datetime1">
              <a:rPr lang="es-EC" smtClean="0"/>
              <a:pPr/>
              <a:t>05/05/15</a:t>
            </a:fld>
            <a:endParaRPr kumimoji="0" lang="es-EC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4713842"/>
            <a:ext cx="472440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r"/>
            <a:endParaRPr kumimoji="0" lang="es-ES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4628117"/>
            <a:ext cx="502920" cy="37719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kumimoji="0" lang="es-ES" sz="1400" b="1" smtClean="0">
                <a:solidFill>
                  <a:srgbClr val="FFFFFF"/>
                </a:solidFill>
              </a:rPr>
              <a:pPr algn="ctr"/>
              <a:t>‹Nr.›</a:t>
            </a:fld>
            <a:endParaRPr kumimoji="0" lang="es-ES" sz="1400" b="1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9.xml"/><Relationship Id="rId12" Type="http://schemas.microsoft.com/office/2007/relationships/diagramDrawing" Target="../diagrams/drawing9.xml"/><Relationship Id="rId13" Type="http://schemas.openxmlformats.org/officeDocument/2006/relationships/image" Target="../media/image4.png"/><Relationship Id="rId14" Type="http://schemas.openxmlformats.org/officeDocument/2006/relationships/image" Target="../media/image8.jpeg"/><Relationship Id="rId15" Type="http://schemas.openxmlformats.org/officeDocument/2006/relationships/image" Target="../media/image9.jpeg"/><Relationship Id="rId16" Type="http://schemas.openxmlformats.org/officeDocument/2006/relationships/image" Target="../media/image10.jpg"/><Relationship Id="rId17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8" Type="http://schemas.openxmlformats.org/officeDocument/2006/relationships/diagramData" Target="../diagrams/data9.xml"/><Relationship Id="rId9" Type="http://schemas.openxmlformats.org/officeDocument/2006/relationships/diagramLayout" Target="../diagrams/layout9.xml"/><Relationship Id="rId10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11.xml"/><Relationship Id="rId12" Type="http://schemas.microsoft.com/office/2007/relationships/diagramDrawing" Target="../diagrams/drawing11.xml"/><Relationship Id="rId13" Type="http://schemas.openxmlformats.org/officeDocument/2006/relationships/image" Target="../media/image4.png"/><Relationship Id="rId14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8" Type="http://schemas.openxmlformats.org/officeDocument/2006/relationships/diagramData" Target="../diagrams/data11.xml"/><Relationship Id="rId9" Type="http://schemas.openxmlformats.org/officeDocument/2006/relationships/diagramLayout" Target="../diagrams/layout11.xml"/><Relationship Id="rId10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13.xml"/><Relationship Id="rId12" Type="http://schemas.microsoft.com/office/2007/relationships/diagramDrawing" Target="../diagrams/drawing13.xml"/><Relationship Id="rId13" Type="http://schemas.openxmlformats.org/officeDocument/2006/relationships/image" Target="../media/image4.png"/><Relationship Id="rId14" Type="http://schemas.openxmlformats.org/officeDocument/2006/relationships/image" Target="../media/image13.gif"/><Relationship Id="rId15" Type="http://schemas.openxmlformats.org/officeDocument/2006/relationships/image" Target="../media/image14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diagramData" Target="../diagrams/data12.xml"/><Relationship Id="rId4" Type="http://schemas.openxmlformats.org/officeDocument/2006/relationships/diagramLayout" Target="../diagrams/layout12.xml"/><Relationship Id="rId5" Type="http://schemas.openxmlformats.org/officeDocument/2006/relationships/diagramQuickStyle" Target="../diagrams/quickStyle12.xml"/><Relationship Id="rId6" Type="http://schemas.openxmlformats.org/officeDocument/2006/relationships/diagramColors" Target="../diagrams/colors12.xml"/><Relationship Id="rId7" Type="http://schemas.microsoft.com/office/2007/relationships/diagramDrawing" Target="../diagrams/drawing12.xml"/><Relationship Id="rId8" Type="http://schemas.openxmlformats.org/officeDocument/2006/relationships/diagramData" Target="../diagrams/data13.xml"/><Relationship Id="rId9" Type="http://schemas.openxmlformats.org/officeDocument/2006/relationships/diagramLayout" Target="../diagrams/layout13.xml"/><Relationship Id="rId10" Type="http://schemas.openxmlformats.org/officeDocument/2006/relationships/diagramQuickStyle" Target="../diagrams/quickStyl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7" Type="http://schemas.openxmlformats.org/officeDocument/2006/relationships/image" Target="../media/image4.pn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0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7" Type="http://schemas.openxmlformats.org/officeDocument/2006/relationships/image" Target="../media/image4.png"/><Relationship Id="rId8" Type="http://schemas.openxmlformats.org/officeDocument/2006/relationships/image" Target="../media/image18.jpe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4.png"/><Relationship Id="rId5" Type="http://schemas.openxmlformats.org/officeDocument/2006/relationships/image" Target="../media/image25.png"/><Relationship Id="rId6" Type="http://schemas.openxmlformats.org/officeDocument/2006/relationships/image" Target="../media/image26.jpeg"/><Relationship Id="rId7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7.xml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6.xml"/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diagramData" Target="../diagrams/data7.xml"/><Relationship Id="rId8" Type="http://schemas.openxmlformats.org/officeDocument/2006/relationships/diagramLayout" Target="../diagrams/layout7.xml"/><Relationship Id="rId9" Type="http://schemas.openxmlformats.org/officeDocument/2006/relationships/diagramQuickStyle" Target="../diagrams/quickStyle7.xml"/><Relationship Id="rId10" Type="http://schemas.openxmlformats.org/officeDocument/2006/relationships/diagramColors" Target="../diagrams/colors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2067694"/>
            <a:ext cx="7992888" cy="339472"/>
          </a:xfrm>
        </p:spPr>
        <p:txBody>
          <a:bodyPr/>
          <a:lstStyle/>
          <a:p>
            <a:pPr algn="ctr"/>
            <a:r>
              <a:rPr lang="es-ES" sz="3200" dirty="0" smtClean="0">
                <a:latin typeface="Century Gothic"/>
                <a:cs typeface="Century Gothic"/>
              </a:rPr>
              <a:t>“Carrusel  de la alegría”</a:t>
            </a:r>
            <a:endParaRPr lang="es-ES" sz="3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94786932"/>
      </p:ext>
    </p:extLst>
  </p:cSld>
  <p:clrMapOvr>
    <a:masterClrMapping/>
  </p:clrMapOvr>
  <p:transition xmlns:p14="http://schemas.microsoft.com/office/powerpoint/2010/main" spd="med">
    <p:cover dir="r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2411760" y="284283"/>
            <a:ext cx="6480720" cy="1005840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s-EC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Pedagogía BAUHAUS</a:t>
            </a:r>
            <a:endParaRPr lang="es-ES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867760259"/>
              </p:ext>
            </p:extLst>
          </p:nvPr>
        </p:nvGraphicFramePr>
        <p:xfrm>
          <a:off x="4716016" y="1347614"/>
          <a:ext cx="3886200" cy="262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579442342"/>
              </p:ext>
            </p:extLst>
          </p:nvPr>
        </p:nvGraphicFramePr>
        <p:xfrm>
          <a:off x="5796136" y="1275606"/>
          <a:ext cx="2255912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8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868416" y="1500014"/>
            <a:ext cx="3886200" cy="2628900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2979390" y="2212490"/>
            <a:ext cx="4256906" cy="2447492"/>
          </a:xfrm>
        </p:spPr>
        <p:txBody>
          <a:bodyPr>
            <a:normAutofit/>
          </a:bodyPr>
          <a:lstStyle/>
          <a:p>
            <a:pPr indent="0"/>
            <a:r>
              <a:rPr lang="es-EC" dirty="0"/>
              <a:t>E</a:t>
            </a:r>
            <a:r>
              <a:rPr lang="es-EC" dirty="0" smtClean="0"/>
              <a:t>scuela-taller como espacio para el </a:t>
            </a:r>
            <a:r>
              <a:rPr lang="es-EC" dirty="0"/>
              <a:t>desarrollo del arte a través de las “formas principales</a:t>
            </a:r>
            <a:r>
              <a:rPr lang="es-EC" dirty="0" smtClean="0"/>
              <a:t>”. </a:t>
            </a:r>
            <a:endParaRPr lang="es-EC" dirty="0"/>
          </a:p>
        </p:txBody>
      </p:sp>
      <p:pic>
        <p:nvPicPr>
          <p:cNvPr id="2050" name="Picture 2" descr="http://fc08.deviantart.net/fs70/i/2012/213/b/6/bauhaus_poster_by_thalesbopp-d59eny8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01752"/>
            <a:ext cx="2930172" cy="414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c08.deviantart.net/fs8/i/2005/303/0/9/Bauhaus_1919_Logo_by_neuwks.jpg"/>
          <p:cNvPicPr>
            <a:picLocks noChangeAspect="1" noChangeArrowheads="1"/>
          </p:cNvPicPr>
          <p:nvPr/>
        </p:nvPicPr>
        <p:blipFill>
          <a:blip r:embed="rId15" cstate="print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791" y="11038"/>
            <a:ext cx="2802692" cy="210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640px-Itten001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319" y="2528316"/>
            <a:ext cx="1950720" cy="2615184"/>
          </a:xfrm>
          <a:prstGeom prst="rect">
            <a:avLst/>
          </a:prstGeom>
        </p:spPr>
      </p:pic>
      <p:pic>
        <p:nvPicPr>
          <p:cNvPr id="9" name="Imagen 8" descr="descarga.jpe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39902"/>
            <a:ext cx="99336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0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2411760" y="284283"/>
            <a:ext cx="6480720" cy="100584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es-EC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Pedagogía-escuela </a:t>
            </a:r>
            <a:r>
              <a:rPr lang="es-EC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waldorf</a:t>
            </a:r>
            <a:endParaRPr lang="es-ES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30131234"/>
              </p:ext>
            </p:extLst>
          </p:nvPr>
        </p:nvGraphicFramePr>
        <p:xfrm>
          <a:off x="4716016" y="1347614"/>
          <a:ext cx="3886200" cy="262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155261495"/>
              </p:ext>
            </p:extLst>
          </p:nvPr>
        </p:nvGraphicFramePr>
        <p:xfrm>
          <a:off x="5796136" y="1275606"/>
          <a:ext cx="2255912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8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868416" y="1500014"/>
            <a:ext cx="3886200" cy="2628900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310470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381210" y="1413561"/>
            <a:ext cx="4256906" cy="2447492"/>
          </a:xfrm>
        </p:spPr>
        <p:txBody>
          <a:bodyPr>
            <a:normAutofit lnSpcReduction="10000"/>
          </a:bodyPr>
          <a:lstStyle/>
          <a:p>
            <a:pPr indent="0"/>
            <a:r>
              <a:rPr lang="es-EC" dirty="0" smtClean="0"/>
              <a:t>Genera espacios </a:t>
            </a:r>
            <a:r>
              <a:rPr lang="es-EC" dirty="0"/>
              <a:t>educativos y artísticos. Su precursor Rudolf Steiner, fundó en los años 20 esta nueva metodología como “un obrar artístico y en un ambiente creador y libre”. </a:t>
            </a:r>
          </a:p>
        </p:txBody>
      </p:sp>
      <p:pic>
        <p:nvPicPr>
          <p:cNvPr id="1028" name="Picture 4" descr="http://www.infanciaymas.com/wp-content/uploads/2008/03/rudolf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047378"/>
            <a:ext cx="1950950" cy="274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269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2411760" y="284283"/>
            <a:ext cx="6480720" cy="100584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es-EC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Pedagogía-REGGIO EMILIA</a:t>
            </a:r>
            <a:endParaRPr lang="es-ES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979372202"/>
              </p:ext>
            </p:extLst>
          </p:nvPr>
        </p:nvGraphicFramePr>
        <p:xfrm>
          <a:off x="4716016" y="1347614"/>
          <a:ext cx="3886200" cy="262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444093426"/>
              </p:ext>
            </p:extLst>
          </p:nvPr>
        </p:nvGraphicFramePr>
        <p:xfrm>
          <a:off x="5796136" y="1275606"/>
          <a:ext cx="2255912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8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868416" y="1500014"/>
            <a:ext cx="3886200" cy="2628900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4625647" y="1121474"/>
            <a:ext cx="4487206" cy="2715353"/>
          </a:xfrm>
        </p:spPr>
        <p:txBody>
          <a:bodyPr>
            <a:normAutofit fontScale="85000" lnSpcReduction="10000"/>
          </a:bodyPr>
          <a:lstStyle/>
          <a:p>
            <a:pPr indent="0"/>
            <a:r>
              <a:rPr lang="es-EC" dirty="0" smtClean="0"/>
              <a:t>-Propuesta por Loris </a:t>
            </a:r>
            <a:r>
              <a:rPr lang="es-EC" dirty="0" err="1" smtClean="0"/>
              <a:t>Malaguzzi</a:t>
            </a:r>
            <a:r>
              <a:rPr lang="es-EC" dirty="0" smtClean="0"/>
              <a:t> (2001).</a:t>
            </a:r>
          </a:p>
          <a:p>
            <a:pPr indent="0"/>
            <a:r>
              <a:rPr lang="es-EC" dirty="0" smtClean="0"/>
              <a:t>- Los </a:t>
            </a:r>
            <a:r>
              <a:rPr lang="es-EC" dirty="0"/>
              <a:t>espacios de interacción entre las personas y las relaciones </a:t>
            </a:r>
            <a:r>
              <a:rPr lang="es-EC" dirty="0" smtClean="0"/>
              <a:t>sociales es </a:t>
            </a:r>
            <a:r>
              <a:rPr lang="es-EC" dirty="0"/>
              <a:t>donde se debe fomentar la creatividad como una característica de todos los individuos a través de prácticas integradoras y simbólicas del lenguaje. </a:t>
            </a:r>
          </a:p>
        </p:txBody>
      </p:sp>
      <p:sp>
        <p:nvSpPr>
          <p:cNvPr id="4" name="AutoShape 2" descr="data:image/jpeg;base64,/9j/4AAQSkZJRgABAQAAAQABAAD/2wCEAAkGBhMRERQUEhQSFRUUFxcYGBgXGBkWHhsgGhgaGBcdHhoXGyggHx8kHBkYHzQhJCcpLC4sHR4xNTAqNSYrLSkBCQoKDgwOGg8PGjUkHyAtNTEuLDIsKjIpLCsrLzAtMC80KiwtLCwxLCosMS8sKiwvNiwwLC8vLTQ0LCwtLDAwLP/AABEIAJAAogMBIgACEQEDEQH/xAAcAAEAAgMBAQEAAAAAAAAAAAAABQYDBAcCAQj/xAA9EAABAwIEAwYEBAMHBQAAAAABAAIDESEEBRIxBkFRBxMiYXGBMpGhsRRCUsGS0eEWIzNywvDxFUNTYoL/xAAaAQEAAgMBAAAAAAAAAAAAAAAABAUBAgMG/8QAMBEAAQMCBAQFAwQDAAAAAAAAAQACAwQREiExQQVRYaETIjJxkcHh8IGx0fEUI1L/2gAMAwEAAhEDEQA/AO4oiIiIiIiIiIiIiIiIiIiIiIiIiIiIiIiIiIiIiIiIiIiIiIiIiIiIiIiIiIi8vkDRUkAedl9BrsqVJnjsS9+qN0YjOkA+p8t/6KdyHGANLHOANfCD5/1WGOD24mrR5dHKYnixCmURFlboiLxLKGgk8lgkAXKL2iicnx0sskveNLANOgeV6mo3KllnLY3WrXYhdEREWyIiIiIiIiIiIiIiic8zYRtLAKucD7A2quFRUMp4zI82AWQLrJDn8TpNArc0B5EqSXPmuoQRyV5weOZKKscD18vZU/COJuq8TZbXGnt9ls5tlsKOOGdFLLO6WRzCwf3dKhtNyALk+3MrbxmLbExz3Vo0Emlz7KmZvxs15YYJpYxWjx3bTY7uvzHRW080cfqOf57KTS08spOAZaE9+RUtns2p7QBsBQ3qa3/37qPjiJcGgGtdlZcpzGPERiRh1C4qRQ1G9uXVYOJcNiH4aRuEc1k7tIa80FPENR2P5a8lJa8EAhVktMQ84lKNFgtDNc/w+FA7+aKLVXSHuDSab0BVV4OwOLhx0seJxcmJLcOxzgahjXPe4AAf5WVrQbqyZ3wphcYWnEwskLKhpNQQDuKgg08kXbZUrhZ+cHGQume44OfVLWjXANLS5jCSNTDdo9jdSHEfEr2zPLXeCOwHIkb/ADNlasxxjMNCA0BtgyMXpWlGtrsOW/RU7FcKd4NBmYJS3vNFQXEfq01rSvNUfFpHvLYY783W5KxoGxNOKU5aKb4Iz44psupgaWFuxJBrWm/orOqpwfg/wmEc6QeJ7yadaeFv2J91PZdi3PZqfpAJtT/lWNGMMLR0v85rjWYPHcI9FuovLZQdiF6UtRUREREREREREREVR4kjInJOxAp8qK3LBisGyUUeKj7ehVbxOjNZB4bTY3uFs02KoalOHCe/bTahr6U/nRbU/CztZ0EBnKtz9lu4eNsOHe6MUcAa1uQRYj2K8tR8MmhnD5fKGZ++HkuhcLLxxTPSMM/Wb+g/rRcqkZpJHQkLoGd6u4gkJJJGk19yD6lc3xmYkvcSBdx+/qpsz3zVDnWyIFva1/qvRcKIZGr52cZhTvYj0EgHpZ3+lWjD8QxOk7suDX2sedb26qpdnWXNLXYpznAsc5gApQjSK1BFdz15KWzzImYipYCC24cOVb08wpb6mamjjwnndupI1B52Fiq2vEb6hxb+FR2fcE4+TGyYjC40QRy91rABr/dt0jyPM8t1eo2kAAmpAFTtXzsq3wzjZ2HupxqA+GTevkeasjpANyBavsN1cUtYypZjbtqqtzC02VX4uxre9hZarTqJ6VsP3PyWPuIe/GJ7lv4lsfdCWprp6U2r5qs55mPeSPkJoHuoD0Gw+Qun9t4WO0uD9IsxxLaupapBpc70C8tJPUyyyTU51ytvZWFT4VO2NkuV99r7qTdNMx73TSD8M01DbuIBoDSgqPS6sGDzKBzWmOSMtdZviAqelDevluqRmGfCZvhswXpzJ5f8LawHBbXPjfK8g6muc0AUpWumu/urThn+S9mFwvbsqGacB9ofMDzPM/tyC6LBhdiVsoivwAFMRERZRERERERERauYZnHAAZDSu1ia/JV3iHtHw+Ew7paPe4FrWs+EuLvPYAUN1a3MB3APqqJ2l5FB+HL3tpHQ69NqEDU1w5A2PrZbtAORXRoa4W37K08M54MbhYsQ1jmCVtdJuRcjfntuvuNj0vBtolIa/wBeR/8Ar4T7LhbePcxy+GGJs4LTEHNY+NpLG/lbqIqbfLZXniPi+VmG7yQ/DFGS0WDnlo+hcfkuNRTmRthrt/H66HooxlwZEZqw8TZ1DXRJJFGxh+J7g2pFrVI2WnDgYZGAs0Pa7Yt0uB9CBRcXjAmimxeLrI5xc1hLiKOpyAPUig2oDurt2XSOgwsnenSwEymuzW6aF3lXTVZD4rkN109yBe1+i4uZI4Yjpr7C9l0LJ6Ydjo2hoaSXbUAJoL1ty2UgM6hjZpa6podgbn1XIP7ZY7Mp3R4LRDE2+pzQ40rQFxINz+kD3WPE8eYzAYh2HxLMPPo01c0FhIIBBBFtjzCj01K4kyy5OOg/5HT3P03vfaSd3pab9TqVfsFn0kTHNkZV19D97k18XI9QtcY9zWSOcSXSN01J5Eiv0H1X3ijM4sJh3TPG1A1o/O47N/cnkAVz3CZhmGNaZmuiiiBIaC0UqBcCoJNOqp63hUjLPZJZrdb/AGGZ67LvTVDi8AtudgN1NZrLUgchdfc87IMTiRBLE+Ia4294JCRoJJNRRpqKEW3qD1tC8F5w/G4+CCYNo91yKizGl5FPPSR7qa7U+OsUzGuwcbwyJndfC0aiS1r7uPQnYU2Cn8MoJKZ3n1srSur4qiBjOufQq04TgCLDFhc8zeFukmwqKVNjeu4/dTVVBwcUDCwYk4gd5HhwC0i1XuNGsHQmtxsKE7WVXyPiXM8SybG99FhsJAaub3bXh2m5Y0EanGhAqXC5FKcrqNrYxYBUU9GIJCxvuuwZZM5zKuvexW4ucZN2qsx0ncRxyQSEEgOoS4AV8JGxpf02NlZcszdzXhry5wdYbkg/eiqJ+IxxVAhe0i++ynRREx3BvZWJERWC0REREREREWLFF+h3d6S+nhDtiehVA42zN+LZDhu5ma1zy7EDTekdCxgPMPdz6NPVdERZBstgRuF+Z+0iB7MWGvBae6aQCKUBLlKdoOZMcxscb9doydNCA0ACrqdTSivvaj2bTZhLFNh3Rh7W928PJbapc0ggHbU4U9FWYeCY4IH4d1dT6a30oXU2p0A6Lo5rZAL7G/wo0krmvcbepUjhuJj7SEuLDVjD8N93U5m32Urn2cmOKWMO8UzQ1wH6dQca9NqLUl7PsV3hbGA9o2fXTbzrsVYcu4BYyNzZneKRpBLbkdPYGhpzoqesfBBUNlkfvk39z7bnmp0M5NM6LCBlrz5Zc9hsF67HAD+JFRUGJ1Oo8Y+6r3aY8HMpqEGgjBpyIY2o9Qt7AcH4rBvdK7FxYWICjpmvNS08mspUk9FXeJREJqwNmbGWNIdNXXIb1kNf1H7K9Gt1TC2oVp7VM/bM6GFhJ7oEyEba3NbRteZaK16alOcKQCXLIWsIBo4OPQiR2sn2utvOuz+OXARww0jfFSRrnfmc5o7zWQK+LryoOSo8WUyYMd3i53MikJJggfqdJagsLAONB5rlIGPYWu0OXyukRc17XM1GfxmtPgvG9zmUMjSPC+Qgnamh4r6UunF+djG5g+ceFr3RgE2s1rW6vQ0qtHLMI2TFtY5rgx0hBYLEAVOn5Ch91d8T2by5hK18D4GCjWva4kFgbYENAuKWpbYdVkzRteGE5kdl0bBK5hkAyB7rJ2oZrh2YWLBYd/fFkneTyNu3UQQ2rhbUam1bALP2cZDHmOXywOnIczvAIxyL7teeo1dP006K/Ybs1wjMvdgqeF4q+SwcXi4f5UOw2pbma81d2NZnBNXDyx22kZI6I08xSo9AStHNbILO2N1IMsjZDINXCx/VZv8Aqjfx2VRyMGGxGDLmYnUBG2jACHajYh7Q4j/Meor1fhnOY8Y2SWKPTGJCyOQinegAVe21dOrUB1oq7wh2VRQB0mO0YueSlTIO8a2nTvLk/wDsfor3GwNADQABYAWA9lq9rDbLTRYZizJ3XpERYW6IiIiIiIiwY/E93E94aXaGudpFq0BNPouZY/tbnP8AhQxMHVxLz9KBdTc0EEHY2VDwfZJCDWWWR46NAYPK9yos4lJHhq14e+kYHGoFztr/AF8rcy/M8xxsTJIvw2HjeLONZHHkaN2F67piuHZ4mEulkxUjzsWNDR1NtvnRWnL8vZBG2OJuljBQDf7rYW/hEt9Rvzv+BQ55myXY1oDdshf5zPdUQ5BidBfLpY1lwwUv/Db6qNxJ2XSMVFqY5vVpHzC55Nlsz4nyxsLg0W8+RoOdLn2XleL0b/HZgu4kb5nL+1yhYPSNyue8aZLiDIyZgfIxtAB8QaWmth0NRVS+H4bxWcYtmKkw7ooWNjaQ4gFxZ4tIFjQk78h5rpPB2BcYZGTx2dpNHDc6b/sp/K8ubBGGNJIBJv5mv02XoeGyzeCwOsRbXfLK33XOppWNkIBVC4izaSB2h7HatxUUb7Ebrl8ff4bG/iCx84LnVNNROrlXkRWy7xxlgjJEPDqDTcUqqHhMoJc5gJOogtbSmlSJI5n4swWkEYdO/wBVvHJSRhrS0tcCPNr2+irnCvD0gmfi5m6S4uLGbkajcmm1jT5q1B5a8Oj1Ne29W2p/vomLyXFYY3Y4t6tGpp+Wy9YCOeZ2mOEknnQgDzJK8zM6Z0xc5l3ZBozFrdNT8r0cdM2OP/U/y7nLO/YK48PgYpgmlc6RwcRoNmNI2o0WNiDU9V6bxPIZTE3DuLhuC4D3NqBbvD+T/hotBOpxJc47CpoLeQAAUg2IAkgCp3NLnpdejwTvYy7sJ3yC87MGB58PS+S0cwxz2QatLmvIpQUdpPmdlA4WTESuoHyetSB9LK2PlAoCdzQL2rCOTA21rnmoUsBkdfFlyWDCQua2j3aj1/ZZ0RcybqQBYWRERYWUREREREREREREXiV4a0k2a0En0C9rxPCHtc07OBB9xREUVhw9lqyAEOdcaneIkAUAN2gN5/Nemk83SAVqHeJ16NpSt6WdY1uea2Y8U6MUlBt/3AKg+ZA+E9eXQrZina67XNd6EH7LbTQLmB1Ua/ESVcKOp1I2q/0P5COv0WNkOlznBtCdN2tINKND3bW2NhfcqZJWB2PjFtQJ6DxH5C6XQtG5XjBk6XWdudOqptQEb3Wi6eQNcAKN7s0tpFe7abUFgPF72Uh+IcfhYfV50j5XP0Xx+Fc4EPeaEUIaNP1ufqiEXGS1jO4/HWg1DwaviBoATv58lhfiJHNe3xDwWtU10MJ/1e634ssjApp1eb/EfP4l7OBjO7Gfwj+SzcJhK0XNOsEiwedmmp8LC3bcmm59FKrUOBp/hucw9Pib/Cf2otptaX35rUlbNFl9REWFsiIiIiIiIiIiIiIiIiIiIiwyYKNxq5jCepaD9wsyIi1zl8X/AI4/4W/yWZjABQAAeVl6RFiwRERFlERERERERERERERERf/Z"/>
          <p:cNvSpPr>
            <a:spLocks noChangeAspect="1" noChangeArrowheads="1"/>
          </p:cNvSpPr>
          <p:nvPr/>
        </p:nvSpPr>
        <p:spPr bwMode="auto">
          <a:xfrm>
            <a:off x="155575" y="-822325"/>
            <a:ext cx="19335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3076" name="Picture 4" descr="http://www.escuelainfantilreggio.com/img/logo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91597"/>
            <a:ext cx="1539578" cy="137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3.bp.blogspot.com/-1o6Ex1TZjOU/VM6VbAvhTFI/AAAAAAAAMKo/Z_pQi4Y7yfw/s1600/Lacasetta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73" y="3824953"/>
            <a:ext cx="2952327" cy="119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jardininfantil.com/uploaded_images/Loris-Malaguzzi-760763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29" y="1522964"/>
            <a:ext cx="13144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87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178459.jpg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3774" r="3774"/>
          <a:stretch>
            <a:fillRect/>
          </a:stretch>
        </p:blipFill>
        <p:spPr/>
      </p:pic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 rot="19560150">
            <a:off x="900595" y="1478274"/>
            <a:ext cx="5486400" cy="65058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extLst/>
          </a:lstStyle>
          <a:p>
            <a:pPr algn="ctr"/>
            <a:r>
              <a:rPr lang="es-ES" sz="4000" b="1" dirty="0" smtClean="0"/>
              <a:t>metodología</a:t>
            </a:r>
            <a:endParaRPr lang="es-ES" sz="40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59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97318"/>
            <a:ext cx="7520940" cy="411480"/>
          </a:xfrm>
        </p:spPr>
        <p:txBody>
          <a:bodyPr/>
          <a:lstStyle/>
          <a:p>
            <a:pPr algn="ctr"/>
            <a:r>
              <a:rPr lang="es-EC" b="1" dirty="0" smtClean="0">
                <a:latin typeface="Agency FB" panose="020B0503020202020204" pitchFamily="34" charset="0"/>
              </a:rPr>
              <a:t>Duración : 3 meses</a:t>
            </a:r>
            <a:endParaRPr lang="es-ES" b="1" dirty="0">
              <a:latin typeface="Agency FB" panose="020B0503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985593" y="4731990"/>
            <a:ext cx="40509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50" dirty="0"/>
              <a:t>El arte y el hombre son indisociables. No hay arte sin hombre, pero quizá  tampoco hombre sin arte</a:t>
            </a:r>
            <a:r>
              <a:rPr lang="es-EC" sz="1050" dirty="0" smtClean="0"/>
              <a:t>. </a:t>
            </a:r>
            <a:r>
              <a:rPr lang="es-EC" sz="1050" dirty="0"/>
              <a:t>(</a:t>
            </a:r>
            <a:r>
              <a:rPr lang="es-EC" sz="1050" dirty="0" err="1"/>
              <a:t>Huyghe</a:t>
            </a:r>
            <a:r>
              <a:rPr lang="es-EC" sz="1050" dirty="0"/>
              <a:t>, 1977, pág. 28)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4985593" y="4731990"/>
            <a:ext cx="4050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C" b="1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FASE 1: teórica</a:t>
            </a:r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587052035"/>
              </p:ext>
            </p:extLst>
          </p:nvPr>
        </p:nvGraphicFramePr>
        <p:xfrm>
          <a:off x="1649700" y="1204179"/>
          <a:ext cx="7098764" cy="3671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55575" y="-25828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6" name="AutoShape 4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307975" y="-24304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4102" name="Picture 6" descr="Libros sobre Social Medi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17" y="1461964"/>
            <a:ext cx="1043306" cy="6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8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155575" y="-16843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9" name="AutoShape 10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307975" y="-15319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5" name="AutoShape 12" descr="Resultado de imagen de grabadora de vo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4110" name="Picture 14" descr="http://www.gizmos.es/files/2007/11/sanyo-icr-ps390r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78" y="2287286"/>
            <a:ext cx="1327754" cy="132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://comps.canstockphoto.es/can-stock-photo_csp15258367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758" y="509113"/>
            <a:ext cx="1444922" cy="153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641373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97318"/>
            <a:ext cx="7520940" cy="411480"/>
          </a:xfrm>
        </p:spPr>
        <p:txBody>
          <a:bodyPr/>
          <a:lstStyle/>
          <a:p>
            <a:pPr algn="ctr"/>
            <a:r>
              <a:rPr lang="es-EC" b="1" dirty="0" smtClean="0">
                <a:latin typeface="Agency FB" panose="020B0503020202020204" pitchFamily="34" charset="0"/>
              </a:rPr>
              <a:t>Duración : 3 meses</a:t>
            </a:r>
            <a:endParaRPr lang="es-ES" b="1" dirty="0">
              <a:latin typeface="Agency FB" panose="020B0503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985593" y="4731990"/>
            <a:ext cx="40509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50" dirty="0"/>
              <a:t>El arte y el hombre son indisociables. No hay arte sin hombre, pero quizá  tampoco hombre sin arte</a:t>
            </a:r>
            <a:r>
              <a:rPr lang="es-EC" sz="1050" dirty="0" smtClean="0"/>
              <a:t>. </a:t>
            </a:r>
            <a:r>
              <a:rPr lang="es-EC" sz="1050" dirty="0"/>
              <a:t>(</a:t>
            </a:r>
            <a:r>
              <a:rPr lang="es-EC" sz="1050" dirty="0" err="1"/>
              <a:t>Huyghe</a:t>
            </a:r>
            <a:r>
              <a:rPr lang="es-EC" sz="1050" dirty="0"/>
              <a:t>, 1977, pág. 28)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4985593" y="4731990"/>
            <a:ext cx="4050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C" b="1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FASE 2: práctica</a:t>
            </a:r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093407989"/>
              </p:ext>
            </p:extLst>
          </p:nvPr>
        </p:nvGraphicFramePr>
        <p:xfrm>
          <a:off x="1649700" y="1149896"/>
          <a:ext cx="7098764" cy="3671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95486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55575" y="-25828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6" name="AutoShape 4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307975" y="-24304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8" name="AutoShape 8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155575" y="-16843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9" name="AutoShape 10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307975" y="-15319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5" name="AutoShape 12" descr="Resultado de imagen de grabadora de vo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4114" name="Picture 18" descr="http://comps.canstockphoto.es/can-stock-photo_csp1525836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758" y="509113"/>
            <a:ext cx="1444922" cy="153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155575" y="-143986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2" name="AutoShape 4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307975" y="-128746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6" y="2448552"/>
            <a:ext cx="1592306" cy="1059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939817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97318"/>
            <a:ext cx="7520940" cy="411480"/>
          </a:xfrm>
        </p:spPr>
        <p:txBody>
          <a:bodyPr/>
          <a:lstStyle/>
          <a:p>
            <a:pPr algn="ctr"/>
            <a:r>
              <a:rPr lang="es-EC" b="1" dirty="0" smtClean="0">
                <a:latin typeface="Agency FB" panose="020B0503020202020204" pitchFamily="34" charset="0"/>
              </a:rPr>
              <a:t>Duración : 3 meses</a:t>
            </a:r>
            <a:endParaRPr lang="es-ES" b="1" dirty="0">
              <a:latin typeface="Agency FB" panose="020B050302020202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C" b="1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FASE 2: práctica</a:t>
            </a:r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55575" y="-25828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6" name="AutoShape 4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077636" y="-227933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8" name="AutoShape 8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155575" y="-16843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9" name="AutoShape 10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307975" y="-15319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5" name="AutoShape 12" descr="Resultado de imagen de grabadora de vo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1" name="AutoShape 2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155575" y="-143986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2" name="AutoShape 4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4181021" y="103259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23218"/>
            <a:ext cx="3350032" cy="222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contenido"/>
          <p:cNvSpPr>
            <a:spLocks noGrp="1"/>
          </p:cNvSpPr>
          <p:nvPr>
            <p:ph sz="half" idx="2"/>
          </p:nvPr>
        </p:nvSpPr>
        <p:spPr>
          <a:xfrm>
            <a:off x="3635896" y="1385806"/>
            <a:ext cx="4709741" cy="2554096"/>
          </a:xfrm>
        </p:spPr>
        <p:txBody>
          <a:bodyPr>
            <a:normAutofit fontScale="47500" lnSpcReduction="20000"/>
          </a:bodyPr>
          <a:lstStyle/>
          <a:p>
            <a:pPr indent="0"/>
            <a:r>
              <a:rPr lang="es-EC" dirty="0" smtClean="0"/>
              <a:t>Sesión 1. MANOPLAS</a:t>
            </a:r>
          </a:p>
          <a:p>
            <a:pPr indent="0"/>
            <a:r>
              <a:rPr lang="es-EC" dirty="0" smtClean="0"/>
              <a:t>Objetivo: </a:t>
            </a:r>
            <a:r>
              <a:rPr lang="es-EC" dirty="0"/>
              <a:t>Desarrollar la motricidad fina y gruesa (coordinación izquierda-derecha, ojo mano) del paciente</a:t>
            </a:r>
            <a:r>
              <a:rPr lang="es-EC" dirty="0" smtClean="0"/>
              <a:t>.</a:t>
            </a:r>
          </a:p>
          <a:p>
            <a:pPr indent="0"/>
            <a:r>
              <a:rPr lang="es-EC" dirty="0" smtClean="0"/>
              <a:t>Sesión 2. MUECAS</a:t>
            </a:r>
          </a:p>
          <a:p>
            <a:pPr indent="0"/>
            <a:r>
              <a:rPr lang="es-EC" dirty="0" smtClean="0"/>
              <a:t>Objetivo : </a:t>
            </a:r>
            <a:r>
              <a:rPr lang="es-EC" dirty="0"/>
              <a:t>Fomentar la creatividad artística del paciente a través de la técnica de la pintura con cepillo. </a:t>
            </a:r>
            <a:endParaRPr lang="es-EC" dirty="0" smtClean="0"/>
          </a:p>
          <a:p>
            <a:pPr indent="0"/>
            <a:r>
              <a:rPr lang="es-EC" dirty="0" smtClean="0"/>
              <a:t>Sesión 3. ESCUCHANDO ANDO</a:t>
            </a:r>
          </a:p>
          <a:p>
            <a:pPr indent="0"/>
            <a:r>
              <a:rPr lang="es-EC" dirty="0"/>
              <a:t>Objetivo: Fortalecer la percepción auditiva y visual de los pacientes.</a:t>
            </a:r>
          </a:p>
          <a:p>
            <a:pPr indent="0"/>
            <a:endParaRPr lang="es-EC" dirty="0"/>
          </a:p>
        </p:txBody>
      </p:sp>
      <p:pic>
        <p:nvPicPr>
          <p:cNvPr id="6146" name="Picture 2" descr="http://www.ningo.com.ar/cuentos/images/cuentos/manos_pintad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439" y="4003209"/>
            <a:ext cx="1625326" cy="108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4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155575" y="-5715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7" name="AutoShape 6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307975" y="-4191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9" name="AutoShape 9" descr="data:image/jpeg;base64,/9j/4AAQSkZJRgABAQAAAQABAAD/2wCEAAkGBxQSEhUUExQWFhUXFx8YGBgYFxcXGhwcGhoXGhgaGB0YHCggGBolHBwYIjEhJSkrLi4uGCAzODMsNygtLisBCgoKDg0OGhAQGiwkHCUsLCwsLCwsLCwsLCwsLCwsLCwsLCwsLCwsKywrLCwsLCwsLCwrLCssLCwsLDcrNzcsN//AABEIAJABXgMBIgACEQEDEQH/xAAcAAABBQEBAQAAAAAAAAAAAAAEAQIDBQYABwj/xAA9EAABAwIDBgMHAwIGAQUAAAABAAIRAyEEMUEFElFhcfCBkaEGEyIyscHRFELhUvEHI2JygpKiFTOywtL/xAAYAQADAQEAAAAAAAAAAAAAAAAAAQIDBP/EACARAQEAAgMBAQEAAwAAAAAAAAABAhEDITESQVETIjL/2gAMAwEAAhEDEQA/APKH1zOZ5KanQYLkgn+lAOfZT4cSJvPE5eaZC98EHRPwVOXAnJDscQbm6KwpIMZWzKRlxrWlxgWhQsw0jlryRL23uJlSvp+7HJwlMKXEYbdMZqDdvyVhjxJBBQVTMlMjqmkFcKt7iV1KM4SC8pBO2o113Hd9VJTaImQBzzQD2/3TqTroC0DAeufXv7JWOhCN4ogC0oNMb3CezndRsF4U7KfJICaOo/mOqscK2QAbHQ5KtoWzOfSEbSBE6+iVVGt2Lit74HmY8VqNhUgHwRYSfx6x5LF7AJ3xYjienVegbEqAPBnrbPLxn89VhlJ9tPxqqbdxgB/CxPthtjcBG9FuQJ5/6R1z+uux1Ylm8z4u/QrzTbOzKj6pcTvETE8TYdBc+ma0yqcID2TTfWJAPzOJe8SDYmGAm7oB+Y6zFoWwo7Pa0ZeSdsbZgpMA5Dqj6gELC7yu6188A+7HD1UFYQYuit7uUPWuSfDvxU6VAtUcMwJQ++INvp+UTUdGemSBMZ7145WP5SUFr1NEJUnqpcRVubjzCEqEf2kK4VRVxzQTydRcdiERVdz8/DghKgO+DlAJvrAJsVpGdR1KQcfMcP4B101VTiMM79p6iJ6EdjwV4+Lkcvrnz19VX1WX4z1+q1jKwLRe4QCwkdL5+R05ojE4cOGRHUH01TQ50ZX8j/PikrOMSQY6kcOY9QmlnMQzceWz05DQIjBYndPD8Ltotm8WGpM+HmhGpk0gTqn1E/Y+qEwNXeYOIMHoiagy6fcnygqKoxyYU5yY5ANeVE48lI4qIpkzE2lT4GoQ4X1yQiU52VpabEe7eJsDAyQDqka2VczEnI+a4mUGu8M8vPDmSn47EfAG5wgMNTIuTbgpapkJAI5yiqZXzT6jgNZ5KHd3jzTI6i7iuqvB4poaU8MTCSjhC/8ACIOEA0PkkpYwtBDDHE6p+Gk80jQ0mI1lK0oingN3PW5UrqF4HfFLZ6DNE30Vgyl8Pqg2UTbmYVq1uXRI5ETcNIBIsNEZRbpkpqTPhS125EW7ukqRcezYO8WRwI8D6BbGkIsXW4A/XQep5LLez2HO/vf6B5k681pKLecd5d81zcmXfS5Omm2HXDxugQ2/oGwL3yIQO0MPD44uH1+sSiPZIneqcLDMEmN4mwyzHmL5IrFUZqAkQBJPKMvGY81v7iz8qJzI0Q1e0c+alqbQpnVB1sU0zfJZ2NYCrOt5qNjhB/3c+AKfVcHAx3mPVD4B28yeLnR/xIaPULNp+GPpTJiL58LNi51UNSA3OAT0JRT6gDOZcdYyt10VXj8c1guchHDl9gloBcbWEwPi9R/GiralIH9oHQEesBdU20zUjvn5IOptIONsuS0xxpXKJ30uvjfvzUYba/TkdPumNx2h8lOxwItl6gq5EBHMsfDxzGXiPJCVHDI+uv8AKsy2/eqExNKbLSIygVrQefTPy0UnuncSPr6Hghn0iDfTvPK6a7GRplzk/lV6zqLbFMBh/v584Wba5W7qxrOGjZ8+qs9o0AaUADv6IGtqrZj/AIiNC2fLP7qyqGTKqtlH42+I8p81a16W6SDHmO/7KaIicU15XEqNxQCFRuT3FRuQGXhIifdpDSWiQ4UlJ17pTTTC1AW9JxY0GZHEKLEYqf5QFOoW5FTNqA2JjokDXtvmmhK6BYGQuCAnNQA5AmFKC1wOhGiCeCn0SQgyMfmrPBbSqAbrYHgFWCxRdCtuiwucygLiltB+RKlwRLnXQODomRzFlZYbDEkR5qauQZWw4bEcZStC6rUkn/SQP5U4ako+mYmeEIiq2Q1vAKLDNk34IzcuEqeManBUg1oA4Zo5ziTaI4WtyQeG+VvQIlrBmXW4a992XF3tSx2XjTSqtb8xeLxEjMAWtE9OJIDROixBDmEjgJi2fZXmm3cU4vZSZYVHNbuixd8QABLfiMk8bQeJn0sYN1PDNpudvua34nH9zgJJ5AmbLsxu8WV6rzLbdc75ZT3i7g0G3UzAHOULgcDVOYeOPxAn0PorzbOIbh5DWF7zLiBxHzF0Al0ZAaDqsni9uvZWdTd/l1WwYkECQHCSNIIlZSZWOm/MafCbzQQToVLsuW0mR/q9XPIKh2TtYVN3ebukndcDx5cf7q2x1OAYcGiOCzG2PrbQLajw4w03byJtM6T3ms9tTElxME95fZF+1FX44YZAtbwEyOiC2O9rwQfmJgak+GveS3xmptnllu6Ve8B/UTnbkjcK6mbS5p4OH3yWjBoUoaQN85NA3nE841P386upi6TyQITltHxr9PFMDMfyp20wPiGXDl391XVN+n8okf0//nh9OilwmLBFrjv1T0NxY6x6pvuwQuDr8lMWx35JgLUYBO9lF+mSzO2xLwwHX0IC0eNd8J6LK4aXPJ0mPqU4jNY4bC2aQMrctUbWpn3Z48E7Cjd+3Tj5I5pBaZy1+6JTk6ZTYVEmpIbvBgcSL3FxEjI8DxAVzjmQ3fY4uZJEnlo4f1XOXUWIQPs5VDSXcT9bq2qs927I+7qXgcRpwBnLO0jilUa62pn8dO7dFE5WGKwwa63yuyI4HsFA1GwmSNxUTlIVGSglUAl3Ql/VN1Z5FKKrDqR1VkZ7sKN1BFN3Tk4fRL7o8igaV7qSYaaPezkmuYgK/dUlN3FTVKShcyEyE02So6jCFzDzunEHmkDJ4padyOAzSE/ykZ9UBc0MXvOy5DkFfYN3xET33CyWHfcLS4Vob4sn7Ka0wJgqm853NWWEuAe7Kj2SDvibK3w1X4JOclSqeDsObG/fBEMfmEBhnzYeXCyLYLx4IqsWq2d/7TP9oU5zUWHbutaOAAUhzXBle1HbEZvbRp8GMc8iLwAYgxYbxbqJ6StY7FVKmIY2YaASR/xcfwshsOpu7RZpNJ48N3e/+q22zqX+a9x0aP8AyM/ZdeH/ADInzdVe0tk/C7IOe1wcYvBi0+APVeeYr2LcKjnmpJdmYh1o1JPCOi9U21XjL7LJYypUqODWg59AEZ3XUVjPruq32e2VuP3d4uO8CLTAkSAdBF45q22/jA3e8oy4lWuzNnikydQCXO56RyWP23U3iSeg76KZj/V+1ldoAvLuMKHZODcQRTO6/U6joPyrPEU0zBMh0j5h6jgtfxnrtPhtnPpUvhJ97vh4qn5t4aGc23OXHVZmhsR4dJIEukkuJJuOAlbinjgRcEHXv7quxdQHLvy7upxyqrxy9qj9K6IDpjWIj16prcOQ4y251Gv8q1phxtHkZ/lE0cOG556K9l87CYZjtRb1kcUS7KylaULi8Vu3nK6R60qNu1oBAuTYeiG2dgoA9epzKnw9I1nb5+UZTrzVtRw4CNo1u7R06Oot9EBt/FinSLREvt4fu9LeIVsGfT+yxO3sRv4hwGTTuD/j83/lPonOyzuoP2LQnxPYWkr0d5m7wgjwhVGxqBAkq8GSKeM6UFGpLN1w+Ux0zIPgQ4f8ggsVO87ezkzOc6z4mUYae6as8Iji5x+EjiMz4IKrULpJzz89O+aGKEqN6e5RuTCvdRBTP0w4oqpZQOctCROw3NM92Rl6KR71GaiAVuJcNfNSjFg5t8lHTw5dyRdLAjWSloGAA/KZ5KKpS5ItwAyCjL0AEBulTltk+oAVHT4HwQENQKFxRL2oZ6CPovuFrdnOlrSTlIPiFjmG61nsxUBlpOmRU5NOP1Y1WBrgQP2mPBRVGndAGl1LWbD75AW8c1KGZDUqV0mEmDz1VvsilvVAeF1WTk3+Ff7FZDSeJ9Oys+XLWJxdAp55ZqGmcuJsIvraOK22w/Z9tMB9Ub1TMDMN4dXc9NOK5sMLnRlloFsj2abTqCvUP+ZuwxuQa02cXcTBNtOuVn72H1AM91p+v8I00yXScoz68PzzQv6N28+oTmIDeU/wuyY66iZZ+q2rLrprWhoIGcZqbHv3bBVTq/xAaucG+Zj8Ka1k3FrtWsGUoGbh6aLzzaT5cQe+K1ntPjRvOHAwOXf3WFxeLG96J+1WPUQ4h7Qb6qOgQHT3on16LXjKVRvqGjW3CfhzbPBP8RbpraNQRPJc6pGSr8LVlqfVqnv7qNNYnOJQ7sSHIevVsoQ/JVCtWBrWVFjHmtU92Mv3fYJ+1MduMMa2Vl7PbM3W7zvmdc+KdsnbK3d0Kw2H3W5WUbs/Hv7KzxVL4RFkDUEXvbhzWeN2vXRu9f0WWpbCis5znbwc9xB6uOfNaYmSY1FtM02mwAbvD0url0izZMNRDBCdi6242SO/7T5JXZ98e/NAbbANONd63kT9imf4F28biPlz6z8s9BZVM38D9CisTV3mNJ0+E/VB733HmITYUxxUbgnuUbk0gqj1EXp0phYrCNPpUpN07dhT0KZcUBPQapnLm2Cje5Mkb2yVGWJ5ckDkGZ7uUraBT/erjWQDHUeKjNJqfCaUA0MbwReAfuODhkhwFIyyRy6akkOIcimiyz7NobrQALp42w86AWUfNafcXzW3vw/ur3BCGjosZhdrkH4hIJ0zWswlffaHNIhYc8ulY2VtPZCiC5zzctgM5EzLuoER1K2dFm7qTzK899lMbuVdw5PjzE/UT6Le06024lPgv+qc4MN+ir9q4kMafSERXxQaFiNv7TeXWuT6BaZ5zGDi4/qrnajv3DIiR5SsHt/HP3mtp/NvANj+r9sHrflC11Orv4RjuAIPg4j7eqzGycN7zFOJFqTbdXkgHrAd5rK3ddOPUqz21galdu8A33mbo+EOIi/KV59trDVqQlzDJ8f/AIr1smG98JWbxzhUaZjP6n8wn9aZ628zpbTqg3Ajxn6p1em+s4PIiBAV8/BibDXOM1C9mg6rTcR83w7Cvltu+yn1DCHpODDPE35KTEPCV9aS9IKkyFE90JHV+9M0HjKkjpn3xTRaXZWH/UYlo/a34j9u+S9FNDdFllv8PsLLX1T+5+6OjYH1LltKogLLku7osYpcbWAMRpPfkgPegyRYTmde/urCuZJnQx1z+ir6jA63OeCMGlR1uIi6Y3PinVQAMsgQPr9lEXggGY1/PotJUVI+pbnNvwqTbmM+JrNQd53rA74qxq4gNEyJM+mqy9d2+6eJ/EeiqJzy60Lpu+Bw0Du/qhnKbd+Cf6nSPAd+Sj92myREphKn90mGlzQFSkRNPCk6IlmGDblaEGw+GJvkEZZogJr6sKCpUlBHvqKElNlIUG4GEq5IgOXArksIBQVxXAJUA1SAphKRAThKoWlPaUBM1Wmxdpmk692nMKqCQlKyWapy6em4SufhqMdlBB5r0vZ9dhYHyBI1OW9eLr5xw+PqM+V7m9Cn1NoVHWdUeRwLj9FlhxfK7nt9DYqoHSZkCwvPd1k9pG68+9lPaGph6zRvu92TDmk2vryhbnab5vKy5sdNuGrT2YxG9RqMP7XmOhE+pLghMJh/c1ap3vhqOAHAbuXmXEeSq/Z3aQp4g0yY96Lf7mSY8Wl3/VHe0JP6evGcSDwMX9Qs+4r+jMftmkPhc8Akxn3yVUypTYHlzxGhkDNrjbyVhjdi03t+Rpc7WBMmCTlCye2/Z6ZBBaAbBrrTpYzfTsrSSWdnJ10GrbRpOeSHggTr6Dr+ULVxrSbEAZ599hAYjY26Tn81pcMoJ/braJ/sgK2CuYJGmZPZhazGMcrl+rGrWzhCUq7y7cBkRbw05paez7EyUbsXDgP/AOJjzH5RdSJmzWYVxEn4Rqdf4QmLbNhYcfurvEgONz8OcDgPrJj1QGKZDcpe4gBo8gPNKVVjZeyWD3MPSERLQ49Tc+pV29C7KoltNjXGSGgE8TABKNcy0Ln9qlVjqYzhVNUXsO/or7E05t6qlxFMg+fXrK0xUBdnyvl09EM8g2t15IhzTIP8H+bKuxVa0AGfWFpEXoBj378NBA4i9m3gdSo6WDvJPK2fRLVphjjvnP4hzB4+MjwS/q2f1AKmO9ufTk8ogDom+47lMdjWDWUw49iXY3Epw6jNHuVC7HtUZxwT1SLVxfRCVKxKgLk1a2klL02UwLiEA4FKmpUgUroXSuTBYXSkC5AOlckSIBy6FySEBxTmppSICdrk5yhBUiA7eShyQhcAgJmOn7L0PAbRbWotIPxAQ4dF5uD35IzC4tzDLTBUZ4fUXhn81odtbwIe0w5hDmngRcFX+E26MZQEfC6QKjf6ct7qCLg/cFYuptYuEOAQ+GxBpv36Z3XajRw4EahZXhtjT/LN7e279yR3wWa2nhHPfMOcG3jTX7g5qX2R283FMd+2o2N5p04EcRY3VtXeBPD79e8isO41nfjGVdngfM1wBNuX4/lVeIwMEjMdLLWVnyBfIgfnl49mqrwCZ6+KrHKjLFROpTDTkpaIAdIgbov4n8A+SZja4GXGc9R36oA4ott19dO+K21tluRYYyqA7PyPC8COceas/ZDBe9ca7sgS1n3P2/7cVka+IJnnPqZK9C9hY/R0+I3p8Huk+anOaxEy3WgpNv33/ZSubYpKbYHVSPCyhq/ENVZiG56K3rMVHtLH0mWfUYDqC5s58JVYq2AxIseP477lZvFPPvWkZk7sRbr6+ivf/UaT/lqMM6SAfDis7hHyWzo8k5c56fwtsWXJRO2qArUwWC7HwOMRDut2j14qh/QnkrzDsJoNvDoBHj2UPXp7zSQwB4zGQd0jI/VVtlFWcDzCQYPmF36g/wBASfqD/S3yTBP0o4hNdhxxTjXdwHkEz3zuXkmEAXbqfC5UDd1cAnLpQCBqSAlXSgOXSuXIDiuSBKAgOhK1NSoBVy4JAEAq7dXFIkCtMJ7So0rSgJJXb6auLUwfK5pTITkBKHKRrlAE7eQFxsTFPo1m1WZ5OGhac2n0jmAt9turUpfPTLS4AgEgSIFrWBGRGhlZP/D/ABeHbiWnEGGt+JlpBePkB6H4urQj9uYg7S2gymbUy8b3BtNsuqGdPgDr8SFjnhLVY8txLtPHACQ6xvMTbMKpxOM3hIkXy5c+atqtf9Rj61Yge7p03uAEbpNqbARkfnkf7VQYmiHF0SC28TPwzE+cJTGRp93KbQOL3nsBD1AQeHHsI/CcO80ViaILZjvlCrek62oyFrP8PdpjfOHJgul1PnaXt6wN7/twWVxAVl7FPjHUDzcPOnUA8ZhGU3Cl1XrbRZCba2rTwrN+qYn5Wi7nEaNH3yCg9otuswlMEgOqOncZxjMujJo18l5XtHGPrVDUqOLnuz0A5NH7Ry/upw4991WWWlhtr2pr4iWg+6pn9rJBjTedmfQclnt2NIUzxCT3epW0knjLe/UDh3mpKVZzMuBHnaRzTajuChJQF47GB9MBkhwgQTe17cRmn0Xhw+KzuP54Khp1i0yNFZ0agc30SsIZicGH52doePXiq6vhHMNx46FWWCqEtLXZDLiOiJbYEOhzT2O9FI2z7qSj92rnGbMgb1O44a+HFVZzTlN//9k="/>
          <p:cNvSpPr>
            <a:spLocks noChangeAspect="1" noChangeArrowheads="1"/>
          </p:cNvSpPr>
          <p:nvPr/>
        </p:nvSpPr>
        <p:spPr bwMode="auto">
          <a:xfrm>
            <a:off x="155575" y="-1317625"/>
            <a:ext cx="66675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056" y="4202382"/>
            <a:ext cx="1676340" cy="68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4212167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97318"/>
            <a:ext cx="7520940" cy="411480"/>
          </a:xfrm>
        </p:spPr>
        <p:txBody>
          <a:bodyPr/>
          <a:lstStyle/>
          <a:p>
            <a:pPr algn="ctr"/>
            <a:r>
              <a:rPr lang="es-EC" b="1" dirty="0" smtClean="0">
                <a:latin typeface="Agency FB" panose="020B0503020202020204" pitchFamily="34" charset="0"/>
              </a:rPr>
              <a:t>Duración : 3 meses</a:t>
            </a:r>
            <a:endParaRPr lang="es-ES" b="1" dirty="0">
              <a:latin typeface="Agency FB" panose="020B050302020202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C" b="1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FASE 2: práctica</a:t>
            </a:r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55575" y="-25828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6" name="AutoShape 4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077636" y="-227933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8" name="AutoShape 8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155575" y="-16843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9" name="AutoShape 10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307975" y="-15319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5" name="AutoShape 12" descr="Resultado de imagen de grabadora de vo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1" name="AutoShape 2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155575" y="-143986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2" name="AutoShape 4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4181021" y="103259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23218"/>
            <a:ext cx="3350032" cy="222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contenido"/>
          <p:cNvSpPr>
            <a:spLocks noGrp="1"/>
          </p:cNvSpPr>
          <p:nvPr>
            <p:ph sz="half" idx="2"/>
          </p:nvPr>
        </p:nvSpPr>
        <p:spPr>
          <a:xfrm>
            <a:off x="3131840" y="1347614"/>
            <a:ext cx="4709741" cy="2520280"/>
          </a:xfrm>
        </p:spPr>
        <p:txBody>
          <a:bodyPr>
            <a:normAutofit fontScale="55000" lnSpcReduction="20000"/>
          </a:bodyPr>
          <a:lstStyle/>
          <a:p>
            <a:pPr indent="0"/>
            <a:r>
              <a:rPr lang="es-EC" dirty="0"/>
              <a:t>SESIÓN 4. MI SITIO PREFERIDO</a:t>
            </a:r>
          </a:p>
          <a:p>
            <a:pPr indent="0"/>
            <a:r>
              <a:rPr lang="es-EC" dirty="0"/>
              <a:t>Objetivo. Fortalecer la memoria individual a través de la creatividad.</a:t>
            </a:r>
          </a:p>
          <a:p>
            <a:pPr indent="0"/>
            <a:r>
              <a:rPr lang="es-EC" dirty="0"/>
              <a:t>SESIÓN 5.FIGURETEANDO </a:t>
            </a:r>
          </a:p>
          <a:p>
            <a:pPr indent="0"/>
            <a:r>
              <a:rPr lang="es-EC" dirty="0"/>
              <a:t>Objetivo: Establecer la relación artística entre el cuerpo y las formas. </a:t>
            </a:r>
          </a:p>
          <a:p>
            <a:pPr indent="0"/>
            <a:r>
              <a:rPr lang="es-EC" dirty="0"/>
              <a:t>SESIÓN 6. PAISAJISTA</a:t>
            </a:r>
          </a:p>
          <a:p>
            <a:pPr indent="0"/>
            <a:r>
              <a:rPr lang="es-EC" dirty="0"/>
              <a:t>Objetivo: Establecer un vínculo con el paciente y la naturaleza a través de la pintura.</a:t>
            </a:r>
          </a:p>
          <a:p>
            <a:pPr indent="0"/>
            <a:endParaRPr lang="es-EC" dirty="0"/>
          </a:p>
        </p:txBody>
      </p:sp>
      <p:sp>
        <p:nvSpPr>
          <p:cNvPr id="16" name="AutoShape 4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155575" y="-5715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7" name="AutoShape 6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307975" y="-4191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9" name="AutoShape 9" descr="data:image/jpeg;base64,/9j/4AAQSkZJRgABAQAAAQABAAD/2wCEAAkGBxQSEhUUExQWFhUXFx8YGBgYFxcXGhwcGhoXGhgaGB0YHCggGBolHBwYIjEhJSkrLi4uGCAzODMsNygtLisBCgoKDg0OGhAQGiwkHCUsLCwsLCwsLCwsLCwsLCwsLCwsLCwsLCwsKywrLCwsLCwsLCwrLCssLCwsLDcrNzcsN//AABEIAJABXgMBIgACEQEDEQH/xAAcAAABBQEBAQAAAAAAAAAAAAAEAQIDBQYABwj/xAA9EAABAwIDBgMHAwIGAQUAAAABAAIRAyEEMUEFElFhcfCBkaEGEyIyscHRFELhUvEHI2JygpKiFTOywtL/xAAYAQADAQEAAAAAAAAAAAAAAAAAAQIDBP/EACARAQEAAgMBAQEAAwAAAAAAAAABAhEDITESQVETIjL/2gAMAwEAAhEDEQA/APKH1zOZ5KanQYLkgn+lAOfZT4cSJvPE5eaZC98EHRPwVOXAnJDscQbm6KwpIMZWzKRlxrWlxgWhQsw0jlryRL23uJlSvp+7HJwlMKXEYbdMZqDdvyVhjxJBBQVTMlMjqmkFcKt7iV1KM4SC8pBO2o113Hd9VJTaImQBzzQD2/3TqTroC0DAeufXv7JWOhCN4ogC0oNMb3CezndRsF4U7KfJICaOo/mOqscK2QAbHQ5KtoWzOfSEbSBE6+iVVGt2Lit74HmY8VqNhUgHwRYSfx6x5LF7AJ3xYjienVegbEqAPBnrbPLxn89VhlJ9tPxqqbdxgB/CxPthtjcBG9FuQJ5/6R1z+uux1Ylm8z4u/QrzTbOzKj6pcTvETE8TYdBc+ma0yqcID2TTfWJAPzOJe8SDYmGAm7oB+Y6zFoWwo7Pa0ZeSdsbZgpMA5Dqj6gELC7yu6188A+7HD1UFYQYuit7uUPWuSfDvxU6VAtUcMwJQ++INvp+UTUdGemSBMZ7145WP5SUFr1NEJUnqpcRVubjzCEqEf2kK4VRVxzQTydRcdiERVdz8/DghKgO+DlAJvrAJsVpGdR1KQcfMcP4B101VTiMM79p6iJ6EdjwV4+Lkcvrnz19VX1WX4z1+q1jKwLRe4QCwkdL5+R05ojE4cOGRHUH01TQ50ZX8j/PikrOMSQY6kcOY9QmlnMQzceWz05DQIjBYndPD8Ltotm8WGpM+HmhGpk0gTqn1E/Y+qEwNXeYOIMHoiagy6fcnygqKoxyYU5yY5ANeVE48lI4qIpkzE2lT4GoQ4X1yQiU52VpabEe7eJsDAyQDqka2VczEnI+a4mUGu8M8vPDmSn47EfAG5wgMNTIuTbgpapkJAI5yiqZXzT6jgNZ5KHd3jzTI6i7iuqvB4poaU8MTCSjhC/8ACIOEA0PkkpYwtBDDHE6p+Gk80jQ0mI1lK0oingN3PW5UrqF4HfFLZ6DNE30Vgyl8Pqg2UTbmYVq1uXRI5ETcNIBIsNEZRbpkpqTPhS125EW7ukqRcezYO8WRwI8D6BbGkIsXW4A/XQep5LLez2HO/vf6B5k681pKLecd5d81zcmXfS5Omm2HXDxugQ2/oGwL3yIQO0MPD44uH1+sSiPZIneqcLDMEmN4mwyzHmL5IrFUZqAkQBJPKMvGY81v7iz8qJzI0Q1e0c+alqbQpnVB1sU0zfJZ2NYCrOt5qNjhB/3c+AKfVcHAx3mPVD4B28yeLnR/xIaPULNp+GPpTJiL58LNi51UNSA3OAT0JRT6gDOZcdYyt10VXj8c1guchHDl9gloBcbWEwPi9R/GiralIH9oHQEesBdU20zUjvn5IOptIONsuS0xxpXKJ30uvjfvzUYba/TkdPumNx2h8lOxwItl6gq5EBHMsfDxzGXiPJCVHDI+uv8AKsy2/eqExNKbLSIygVrQefTPy0UnuncSPr6Hghn0iDfTvPK6a7GRplzk/lV6zqLbFMBh/v584Wba5W7qxrOGjZ8+qs9o0AaUADv6IGtqrZj/AIiNC2fLP7qyqGTKqtlH42+I8p81a16W6SDHmO/7KaIicU15XEqNxQCFRuT3FRuQGXhIifdpDSWiQ4UlJ17pTTTC1AW9JxY0GZHEKLEYqf5QFOoW5FTNqA2JjokDXtvmmhK6BYGQuCAnNQA5AmFKC1wOhGiCeCn0SQgyMfmrPBbSqAbrYHgFWCxRdCtuiwucygLiltB+RKlwRLnXQODomRzFlZYbDEkR5qauQZWw4bEcZStC6rUkn/SQP5U4ako+mYmeEIiq2Q1vAKLDNk34IzcuEqeManBUg1oA4Zo5ziTaI4WtyQeG+VvQIlrBmXW4a992XF3tSx2XjTSqtb8xeLxEjMAWtE9OJIDROixBDmEjgJi2fZXmm3cU4vZSZYVHNbuixd8QABLfiMk8bQeJn0sYN1PDNpudvua34nH9zgJJ5AmbLsxu8WV6rzLbdc75ZT3i7g0G3UzAHOULgcDVOYeOPxAn0PorzbOIbh5DWF7zLiBxHzF0Al0ZAaDqsni9uvZWdTd/l1WwYkECQHCSNIIlZSZWOm/MafCbzQQToVLsuW0mR/q9XPIKh2TtYVN3ebukndcDx5cf7q2x1OAYcGiOCzG2PrbQLajw4w03byJtM6T3ms9tTElxME95fZF+1FX44YZAtbwEyOiC2O9rwQfmJgak+GveS3xmptnllu6Ve8B/UTnbkjcK6mbS5p4OH3yWjBoUoaQN85NA3nE841P386upi6TyQITltHxr9PFMDMfyp20wPiGXDl391XVN+n8okf0//nh9OilwmLBFrjv1T0NxY6x6pvuwQuDr8lMWx35JgLUYBO9lF+mSzO2xLwwHX0IC0eNd8J6LK4aXPJ0mPqU4jNY4bC2aQMrctUbWpn3Z48E7Cjd+3Tj5I5pBaZy1+6JTk6ZTYVEmpIbvBgcSL3FxEjI8DxAVzjmQ3fY4uZJEnlo4f1XOXUWIQPs5VDSXcT9bq2qs927I+7qXgcRpwBnLO0jilUa62pn8dO7dFE5WGKwwa63yuyI4HsFA1GwmSNxUTlIVGSglUAl3Ql/VN1Z5FKKrDqR1VkZ7sKN1BFN3Tk4fRL7o8igaV7qSYaaPezkmuYgK/dUlN3FTVKShcyEyE02So6jCFzDzunEHmkDJ4padyOAzSE/ykZ9UBc0MXvOy5DkFfYN3xET33CyWHfcLS4Vob4sn7Ka0wJgqm853NWWEuAe7Kj2SDvibK3w1X4JOclSqeDsObG/fBEMfmEBhnzYeXCyLYLx4IqsWq2d/7TP9oU5zUWHbutaOAAUhzXBle1HbEZvbRp8GMc8iLwAYgxYbxbqJ6StY7FVKmIY2YaASR/xcfwshsOpu7RZpNJ48N3e/+q22zqX+a9x0aP8AyM/ZdeH/ADInzdVe0tk/C7IOe1wcYvBi0+APVeeYr2LcKjnmpJdmYh1o1JPCOi9U21XjL7LJYypUqODWg59AEZ3XUVjPruq32e2VuP3d4uO8CLTAkSAdBF45q22/jA3e8oy4lWuzNnikydQCXO56RyWP23U3iSeg76KZj/V+1ldoAvLuMKHZODcQRTO6/U6joPyrPEU0zBMh0j5h6jgtfxnrtPhtnPpUvhJ97vh4qn5t4aGc23OXHVZmhsR4dJIEukkuJJuOAlbinjgRcEHXv7quxdQHLvy7upxyqrxy9qj9K6IDpjWIj16prcOQ4y251Gv8q1phxtHkZ/lE0cOG556K9l87CYZjtRb1kcUS7KylaULi8Vu3nK6R60qNu1oBAuTYeiG2dgoA9epzKnw9I1nb5+UZTrzVtRw4CNo1u7R06Oot9EBt/FinSLREvt4fu9LeIVsGfT+yxO3sRv4hwGTTuD/j83/lPonOyzuoP2LQnxPYWkr0d5m7wgjwhVGxqBAkq8GSKeM6UFGpLN1w+Ux0zIPgQ4f8ggsVO87ezkzOc6z4mUYae6as8Iji5x+EjiMz4IKrULpJzz89O+aGKEqN6e5RuTCvdRBTP0w4oqpZQOctCROw3NM92Rl6KR71GaiAVuJcNfNSjFg5t8lHTw5dyRdLAjWSloGAA/KZ5KKpS5ItwAyCjL0AEBulTltk+oAVHT4HwQENQKFxRL2oZ6CPovuFrdnOlrSTlIPiFjmG61nsxUBlpOmRU5NOP1Y1WBrgQP2mPBRVGndAGl1LWbD75AW8c1KGZDUqV0mEmDz1VvsilvVAeF1WTk3+Ff7FZDSeJ9Oys+XLWJxdAp55ZqGmcuJsIvraOK22w/Z9tMB9Ub1TMDMN4dXc9NOK5sMLnRlloFsj2abTqCvUP+ZuwxuQa02cXcTBNtOuVn72H1AM91p+v8I00yXScoz68PzzQv6N28+oTmIDeU/wuyY66iZZ+q2rLrprWhoIGcZqbHv3bBVTq/xAaucG+Zj8Ka1k3FrtWsGUoGbh6aLzzaT5cQe+K1ntPjRvOHAwOXf3WFxeLG96J+1WPUQ4h7Qb6qOgQHT3on16LXjKVRvqGjW3CfhzbPBP8RbpraNQRPJc6pGSr8LVlqfVqnv7qNNYnOJQ7sSHIevVsoQ/JVCtWBrWVFjHmtU92Mv3fYJ+1MduMMa2Vl7PbM3W7zvmdc+KdsnbK3d0Kw2H3W5WUbs/Hv7KzxVL4RFkDUEXvbhzWeN2vXRu9f0WWpbCis5znbwc9xB6uOfNaYmSY1FtM02mwAbvD0url0izZMNRDBCdi6242SO/7T5JXZ98e/NAbbANONd63kT9imf4F28biPlz6z8s9BZVM38D9CisTV3mNJ0+E/VB733HmITYUxxUbgnuUbk0gqj1EXp0phYrCNPpUpN07dhT0KZcUBPQapnLm2Cje5Mkb2yVGWJ5ckDkGZ7uUraBT/erjWQDHUeKjNJqfCaUA0MbwReAfuODhkhwFIyyRy6akkOIcimiyz7NobrQALp42w86AWUfNafcXzW3vw/ur3BCGjosZhdrkH4hIJ0zWswlffaHNIhYc8ulY2VtPZCiC5zzctgM5EzLuoER1K2dFm7qTzK899lMbuVdw5PjzE/UT6Le06024lPgv+qc4MN+ir9q4kMafSERXxQaFiNv7TeXWuT6BaZ5zGDi4/qrnajv3DIiR5SsHt/HP3mtp/NvANj+r9sHrflC11Orv4RjuAIPg4j7eqzGycN7zFOJFqTbdXkgHrAd5rK3ddOPUqz21galdu8A33mbo+EOIi/KV59trDVqQlzDJ8f/AIr1smG98JWbxzhUaZjP6n8wn9aZ628zpbTqg3Ajxn6p1em+s4PIiBAV8/BibDXOM1C9mg6rTcR83w7Cvltu+yn1DCHpODDPE35KTEPCV9aS9IKkyFE90JHV+9M0HjKkjpn3xTRaXZWH/UYlo/a34j9u+S9FNDdFllv8PsLLX1T+5+6OjYH1LltKogLLku7osYpcbWAMRpPfkgPegyRYTmde/urCuZJnQx1z+ir6jA63OeCMGlR1uIi6Y3PinVQAMsgQPr9lEXggGY1/PotJUVI+pbnNvwqTbmM+JrNQd53rA74qxq4gNEyJM+mqy9d2+6eJ/EeiqJzy60Lpu+Bw0Du/qhnKbd+Cf6nSPAd+Sj92myREphKn90mGlzQFSkRNPCk6IlmGDblaEGw+GJvkEZZogJr6sKCpUlBHvqKElNlIUG4GEq5IgOXArksIBQVxXAJUA1SAphKRAThKoWlPaUBM1Wmxdpmk692nMKqCQlKyWapy6em4SufhqMdlBB5r0vZ9dhYHyBI1OW9eLr5xw+PqM+V7m9Cn1NoVHWdUeRwLj9FlhxfK7nt9DYqoHSZkCwvPd1k9pG68+9lPaGph6zRvu92TDmk2vryhbnab5vKy5sdNuGrT2YxG9RqMP7XmOhE+pLghMJh/c1ap3vhqOAHAbuXmXEeSq/Z3aQp4g0yY96Lf7mSY8Wl3/VHe0JP6evGcSDwMX9Qs+4r+jMftmkPhc8Akxn3yVUypTYHlzxGhkDNrjbyVhjdi03t+Rpc7WBMmCTlCye2/Z6ZBBaAbBrrTpYzfTsrSSWdnJ10GrbRpOeSHggTr6Dr+ULVxrSbEAZ599hAYjY26Tn81pcMoJ/braJ/sgK2CuYJGmZPZhazGMcrl+rGrWzhCUq7y7cBkRbw05paez7EyUbsXDgP/AOJjzH5RdSJmzWYVxEn4Rqdf4QmLbNhYcfurvEgONz8OcDgPrJj1QGKZDcpe4gBo8gPNKVVjZeyWD3MPSERLQ49Tc+pV29C7KoltNjXGSGgE8TABKNcy0Ln9qlVjqYzhVNUXsO/or7E05t6qlxFMg+fXrK0xUBdnyvl09EM8g2t15IhzTIP8H+bKuxVa0AGfWFpEXoBj378NBA4i9m3gdSo6WDvJPK2fRLVphjjvnP4hzB4+MjwS/q2f1AKmO9ufTk8ogDom+47lMdjWDWUw49iXY3Epw6jNHuVC7HtUZxwT1SLVxfRCVKxKgLk1a2klL02UwLiEA4FKmpUgUroXSuTBYXSkC5AOlckSIBy6FySEBxTmppSICdrk5yhBUiA7eShyQhcAgJmOn7L0PAbRbWotIPxAQ4dF5uD35IzC4tzDLTBUZ4fUXhn81odtbwIe0w5hDmngRcFX+E26MZQEfC6QKjf6ct7qCLg/cFYuptYuEOAQ+GxBpv36Z3XajRw4EahZXhtjT/LN7e279yR3wWa2nhHPfMOcG3jTX7g5qX2R283FMd+2o2N5p04EcRY3VtXeBPD79e8isO41nfjGVdngfM1wBNuX4/lVeIwMEjMdLLWVnyBfIgfnl49mqrwCZ6+KrHKjLFROpTDTkpaIAdIgbov4n8A+SZja4GXGc9R36oA4ott19dO+K21tluRYYyqA7PyPC8COceas/ZDBe9ca7sgS1n3P2/7cVka+IJnnPqZK9C9hY/R0+I3p8Huk+anOaxEy3WgpNv33/ZSubYpKbYHVSPCyhq/ENVZiG56K3rMVHtLH0mWfUYDqC5s58JVYq2AxIseP477lZvFPPvWkZk7sRbr6+ivf/UaT/lqMM6SAfDis7hHyWzo8k5c56fwtsWXJRO2qArUwWC7HwOMRDut2j14qh/QnkrzDsJoNvDoBHj2UPXp7zSQwB4zGQd0jI/VVtlFWcDzCQYPmF36g/wBASfqD/S3yTBP0o4hNdhxxTjXdwHkEz3zuXkmEAXbqfC5UDd1cAnLpQCBqSAlXSgOXSuXIDiuSBKAgOhK1NSoBVy4JAEAq7dXFIkCtMJ7So0rSgJJXb6auLUwfK5pTITkBKHKRrlAE7eQFxsTFPo1m1WZ5OGhac2n0jmAt9turUpfPTLS4AgEgSIFrWBGRGhlZP/D/ABeHbiWnEGGt+JlpBePkB6H4urQj9uYg7S2gymbUy8b3BtNsuqGdPgDr8SFjnhLVY8txLtPHACQ6xvMTbMKpxOM3hIkXy5c+atqtf9Rj61Yge7p03uAEbpNqbARkfnkf7VQYmiHF0SC28TPwzE+cJTGRp93KbQOL3nsBD1AQeHHsI/CcO80ViaILZjvlCrek62oyFrP8PdpjfOHJgul1PnaXt6wN7/twWVxAVl7FPjHUDzcPOnUA8ZhGU3Cl1XrbRZCba2rTwrN+qYn5Wi7nEaNH3yCg9otuswlMEgOqOncZxjMujJo18l5XtHGPrVDUqOLnuz0A5NH7Ry/upw4991WWWlhtr2pr4iWg+6pn9rJBjTedmfQclnt2NIUzxCT3epW0knjLe/UDh3mpKVZzMuBHnaRzTajuChJQF47GB9MBkhwgQTe17cRmn0Xhw+KzuP54Khp1i0yNFZ0agc30SsIZicGH52doePXiq6vhHMNx46FWWCqEtLXZDLiOiJbYEOhzT2O9FI2z7qSj92rnGbMgb1O44a+HFVZzTlN//9k="/>
          <p:cNvSpPr>
            <a:spLocks noChangeAspect="1" noChangeArrowheads="1"/>
          </p:cNvSpPr>
          <p:nvPr/>
        </p:nvSpPr>
        <p:spPr bwMode="auto">
          <a:xfrm>
            <a:off x="155575" y="-1317625"/>
            <a:ext cx="66675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10642726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97318"/>
            <a:ext cx="7520940" cy="411480"/>
          </a:xfrm>
        </p:spPr>
        <p:txBody>
          <a:bodyPr/>
          <a:lstStyle/>
          <a:p>
            <a:pPr algn="ctr"/>
            <a:r>
              <a:rPr lang="es-EC" b="1" dirty="0" smtClean="0">
                <a:latin typeface="Agency FB" panose="020B0503020202020204" pitchFamily="34" charset="0"/>
              </a:rPr>
              <a:t>Duración : 3 meses</a:t>
            </a:r>
            <a:endParaRPr lang="es-ES" b="1" dirty="0">
              <a:latin typeface="Agency FB" panose="020B050302020202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C" b="1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FASE 2: práctica</a:t>
            </a:r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55575" y="-25828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6" name="AutoShape 4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077636" y="-227933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8" name="AutoShape 8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155575" y="-16843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9" name="AutoShape 10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307975" y="-15319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5" name="AutoShape 12" descr="Resultado de imagen de grabadora de vo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1" name="AutoShape 2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155575" y="-143986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2" name="AutoShape 4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4181021" y="103259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23218"/>
            <a:ext cx="3350032" cy="222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contenido"/>
          <p:cNvSpPr>
            <a:spLocks noGrp="1"/>
          </p:cNvSpPr>
          <p:nvPr>
            <p:ph sz="half" idx="2"/>
          </p:nvPr>
        </p:nvSpPr>
        <p:spPr>
          <a:xfrm>
            <a:off x="3246635" y="1275606"/>
            <a:ext cx="4709741" cy="3130160"/>
          </a:xfrm>
        </p:spPr>
        <p:txBody>
          <a:bodyPr>
            <a:normAutofit fontScale="62500" lnSpcReduction="20000"/>
          </a:bodyPr>
          <a:lstStyle/>
          <a:p>
            <a:pPr indent="0"/>
            <a:r>
              <a:rPr lang="es-EC" dirty="0"/>
              <a:t>SESIÓN 7.  MAREANDO</a:t>
            </a:r>
          </a:p>
          <a:p>
            <a:pPr indent="0"/>
            <a:r>
              <a:rPr lang="es-EC" dirty="0"/>
              <a:t>Objetivo. Fomentar la creatividad a través del uso de instrumentos no tradicionales. </a:t>
            </a:r>
          </a:p>
          <a:p>
            <a:pPr indent="0"/>
            <a:r>
              <a:rPr lang="es-EC" dirty="0"/>
              <a:t>SESIÓN 8. EL PERSONAJE</a:t>
            </a:r>
          </a:p>
          <a:p>
            <a:pPr indent="0"/>
            <a:r>
              <a:rPr lang="es-EC" dirty="0"/>
              <a:t>Objetivo. Pintar personajes con el uso de tenedores para fomentar la creatividad e imaginación. </a:t>
            </a:r>
          </a:p>
          <a:p>
            <a:pPr indent="0"/>
            <a:r>
              <a:rPr lang="es-EC" dirty="0"/>
              <a:t>SESION 9. PARODEANDO</a:t>
            </a:r>
          </a:p>
          <a:p>
            <a:pPr indent="0"/>
            <a:r>
              <a:rPr lang="es-EC" dirty="0"/>
              <a:t>Objetivo. Representar libremente los rasgos de los personajes seleccionados por el participante para fomentar el humor. </a:t>
            </a:r>
          </a:p>
          <a:p>
            <a:pPr indent="0"/>
            <a:endParaRPr lang="es-EC" dirty="0"/>
          </a:p>
        </p:txBody>
      </p:sp>
      <p:sp>
        <p:nvSpPr>
          <p:cNvPr id="16" name="AutoShape 4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155575" y="-5715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7" name="AutoShape 6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307975" y="-4191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9" name="AutoShape 9" descr="data:image/jpeg;base64,/9j/4AAQSkZJRgABAQAAAQABAAD/2wCEAAkGBxQSEhUUExQWFhUXFx8YGBgYFxcXGhwcGhoXGhgaGB0YHCggGBolHBwYIjEhJSkrLi4uGCAzODMsNygtLisBCgoKDg0OGhAQGiwkHCUsLCwsLCwsLCwsLCwsLCwsLCwsLCwsLCwsKywrLCwsLCwsLCwrLCssLCwsLDcrNzcsN//AABEIAJABXgMBIgACEQEDEQH/xAAcAAABBQEBAQAAAAAAAAAAAAAEAQIDBQYABwj/xAA9EAABAwIDBgMHAwIGAQUAAAABAAIRAyEEMUEFElFhcfCBkaEGEyIyscHRFELhUvEHI2JygpKiFTOywtL/xAAYAQADAQEAAAAAAAAAAAAAAAAAAQIDBP/EACARAQEAAgMBAQEAAwAAAAAAAAABAhEDITESQVETIjL/2gAMAwEAAhEDEQA/APKH1zOZ5KanQYLkgn+lAOfZT4cSJvPE5eaZC98EHRPwVOXAnJDscQbm6KwpIMZWzKRlxrWlxgWhQsw0jlryRL23uJlSvp+7HJwlMKXEYbdMZqDdvyVhjxJBBQVTMlMjqmkFcKt7iV1KM4SC8pBO2o113Hd9VJTaImQBzzQD2/3TqTroC0DAeufXv7JWOhCN4ogC0oNMb3CezndRsF4U7KfJICaOo/mOqscK2QAbHQ5KtoWzOfSEbSBE6+iVVGt2Lit74HmY8VqNhUgHwRYSfx6x5LF7AJ3xYjienVegbEqAPBnrbPLxn89VhlJ9tPxqqbdxgB/CxPthtjcBG9FuQJ5/6R1z+uux1Ylm8z4u/QrzTbOzKj6pcTvETE8TYdBc+ma0yqcID2TTfWJAPzOJe8SDYmGAm7oB+Y6zFoWwo7Pa0ZeSdsbZgpMA5Dqj6gELC7yu6188A+7HD1UFYQYuit7uUPWuSfDvxU6VAtUcMwJQ++INvp+UTUdGemSBMZ7145WP5SUFr1NEJUnqpcRVubjzCEqEf2kK4VRVxzQTydRcdiERVdz8/DghKgO+DlAJvrAJsVpGdR1KQcfMcP4B101VTiMM79p6iJ6EdjwV4+Lkcvrnz19VX1WX4z1+q1jKwLRe4QCwkdL5+R05ojE4cOGRHUH01TQ50ZX8j/PikrOMSQY6kcOY9QmlnMQzceWz05DQIjBYndPD8Ltotm8WGpM+HmhGpk0gTqn1E/Y+qEwNXeYOIMHoiagy6fcnygqKoxyYU5yY5ANeVE48lI4qIpkzE2lT4GoQ4X1yQiU52VpabEe7eJsDAyQDqka2VczEnI+a4mUGu8M8vPDmSn47EfAG5wgMNTIuTbgpapkJAI5yiqZXzT6jgNZ5KHd3jzTI6i7iuqvB4poaU8MTCSjhC/8ACIOEA0PkkpYwtBDDHE6p+Gk80jQ0mI1lK0oingN3PW5UrqF4HfFLZ6DNE30Vgyl8Pqg2UTbmYVq1uXRI5ETcNIBIsNEZRbpkpqTPhS125EW7ukqRcezYO8WRwI8D6BbGkIsXW4A/XQep5LLez2HO/vf6B5k681pKLecd5d81zcmXfS5Omm2HXDxugQ2/oGwL3yIQO0MPD44uH1+sSiPZIneqcLDMEmN4mwyzHmL5IrFUZqAkQBJPKMvGY81v7iz8qJzI0Q1e0c+alqbQpnVB1sU0zfJZ2NYCrOt5qNjhB/3c+AKfVcHAx3mPVD4B28yeLnR/xIaPULNp+GPpTJiL58LNi51UNSA3OAT0JRT6gDOZcdYyt10VXj8c1guchHDl9gloBcbWEwPi9R/GiralIH9oHQEesBdU20zUjvn5IOptIONsuS0xxpXKJ30uvjfvzUYba/TkdPumNx2h8lOxwItl6gq5EBHMsfDxzGXiPJCVHDI+uv8AKsy2/eqExNKbLSIygVrQefTPy0UnuncSPr6Hghn0iDfTvPK6a7GRplzk/lV6zqLbFMBh/v584Wba5W7qxrOGjZ8+qs9o0AaUADv6IGtqrZj/AIiNC2fLP7qyqGTKqtlH42+I8p81a16W6SDHmO/7KaIicU15XEqNxQCFRuT3FRuQGXhIifdpDSWiQ4UlJ17pTTTC1AW9JxY0GZHEKLEYqf5QFOoW5FTNqA2JjokDXtvmmhK6BYGQuCAnNQA5AmFKC1wOhGiCeCn0SQgyMfmrPBbSqAbrYHgFWCxRdCtuiwucygLiltB+RKlwRLnXQODomRzFlZYbDEkR5qauQZWw4bEcZStC6rUkn/SQP5U4ako+mYmeEIiq2Q1vAKLDNk34IzcuEqeManBUg1oA4Zo5ziTaI4WtyQeG+VvQIlrBmXW4a992XF3tSx2XjTSqtb8xeLxEjMAWtE9OJIDROixBDmEjgJi2fZXmm3cU4vZSZYVHNbuixd8QABLfiMk8bQeJn0sYN1PDNpudvua34nH9zgJJ5AmbLsxu8WV6rzLbdc75ZT3i7g0G3UzAHOULgcDVOYeOPxAn0PorzbOIbh5DWF7zLiBxHzF0Al0ZAaDqsni9uvZWdTd/l1WwYkECQHCSNIIlZSZWOm/MafCbzQQToVLsuW0mR/q9XPIKh2TtYVN3ebukndcDx5cf7q2x1OAYcGiOCzG2PrbQLajw4w03byJtM6T3ms9tTElxME95fZF+1FX44YZAtbwEyOiC2O9rwQfmJgak+GveS3xmptnllu6Ve8B/UTnbkjcK6mbS5p4OH3yWjBoUoaQN85NA3nE841P386upi6TyQITltHxr9PFMDMfyp20wPiGXDl391XVN+n8okf0//nh9OilwmLBFrjv1T0NxY6x6pvuwQuDr8lMWx35JgLUYBO9lF+mSzO2xLwwHX0IC0eNd8J6LK4aXPJ0mPqU4jNY4bC2aQMrctUbWpn3Z48E7Cjd+3Tj5I5pBaZy1+6JTk6ZTYVEmpIbvBgcSL3FxEjI8DxAVzjmQ3fY4uZJEnlo4f1XOXUWIQPs5VDSXcT9bq2qs927I+7qXgcRpwBnLO0jilUa62pn8dO7dFE5WGKwwa63yuyI4HsFA1GwmSNxUTlIVGSglUAl3Ql/VN1Z5FKKrDqR1VkZ7sKN1BFN3Tk4fRL7o8igaV7qSYaaPezkmuYgK/dUlN3FTVKShcyEyE02So6jCFzDzunEHmkDJ4padyOAzSE/ykZ9UBc0MXvOy5DkFfYN3xET33CyWHfcLS4Vob4sn7Ka0wJgqm853NWWEuAe7Kj2SDvibK3w1X4JOclSqeDsObG/fBEMfmEBhnzYeXCyLYLx4IqsWq2d/7TP9oU5zUWHbutaOAAUhzXBle1HbEZvbRp8GMc8iLwAYgxYbxbqJ6StY7FVKmIY2YaASR/xcfwshsOpu7RZpNJ48N3e/+q22zqX+a9x0aP8AyM/ZdeH/ADInzdVe0tk/C7IOe1wcYvBi0+APVeeYr2LcKjnmpJdmYh1o1JPCOi9U21XjL7LJYypUqODWg59AEZ3XUVjPruq32e2VuP3d4uO8CLTAkSAdBF45q22/jA3e8oy4lWuzNnikydQCXO56RyWP23U3iSeg76KZj/V+1ldoAvLuMKHZODcQRTO6/U6joPyrPEU0zBMh0j5h6jgtfxnrtPhtnPpUvhJ97vh4qn5t4aGc23OXHVZmhsR4dJIEukkuJJuOAlbinjgRcEHXv7quxdQHLvy7upxyqrxy9qj9K6IDpjWIj16prcOQ4y251Gv8q1phxtHkZ/lE0cOG556K9l87CYZjtRb1kcUS7KylaULi8Vu3nK6R60qNu1oBAuTYeiG2dgoA9epzKnw9I1nb5+UZTrzVtRw4CNo1u7R06Oot9EBt/FinSLREvt4fu9LeIVsGfT+yxO3sRv4hwGTTuD/j83/lPonOyzuoP2LQnxPYWkr0d5m7wgjwhVGxqBAkq8GSKeM6UFGpLN1w+Ux0zIPgQ4f8ggsVO87ezkzOc6z4mUYae6as8Iji5x+EjiMz4IKrULpJzz89O+aGKEqN6e5RuTCvdRBTP0w4oqpZQOctCROw3NM92Rl6KR71GaiAVuJcNfNSjFg5t8lHTw5dyRdLAjWSloGAA/KZ5KKpS5ItwAyCjL0AEBulTltk+oAVHT4HwQENQKFxRL2oZ6CPovuFrdnOlrSTlIPiFjmG61nsxUBlpOmRU5NOP1Y1WBrgQP2mPBRVGndAGl1LWbD75AW8c1KGZDUqV0mEmDz1VvsilvVAeF1WTk3+Ff7FZDSeJ9Oys+XLWJxdAp55ZqGmcuJsIvraOK22w/Z9tMB9Ub1TMDMN4dXc9NOK5sMLnRlloFsj2abTqCvUP+ZuwxuQa02cXcTBNtOuVn72H1AM91p+v8I00yXScoz68PzzQv6N28+oTmIDeU/wuyY66iZZ+q2rLrprWhoIGcZqbHv3bBVTq/xAaucG+Zj8Ka1k3FrtWsGUoGbh6aLzzaT5cQe+K1ntPjRvOHAwOXf3WFxeLG96J+1WPUQ4h7Qb6qOgQHT3on16LXjKVRvqGjW3CfhzbPBP8RbpraNQRPJc6pGSr8LVlqfVqnv7qNNYnOJQ7sSHIevVsoQ/JVCtWBrWVFjHmtU92Mv3fYJ+1MduMMa2Vl7PbM3W7zvmdc+KdsnbK3d0Kw2H3W5WUbs/Hv7KzxVL4RFkDUEXvbhzWeN2vXRu9f0WWpbCis5znbwc9xB6uOfNaYmSY1FtM02mwAbvD0url0izZMNRDBCdi6242SO/7T5JXZ98e/NAbbANONd63kT9imf4F28biPlz6z8s9BZVM38D9CisTV3mNJ0+E/VB733HmITYUxxUbgnuUbk0gqj1EXp0phYrCNPpUpN07dhT0KZcUBPQapnLm2Cje5Mkb2yVGWJ5ckDkGZ7uUraBT/erjWQDHUeKjNJqfCaUA0MbwReAfuODhkhwFIyyRy6akkOIcimiyz7NobrQALp42w86AWUfNafcXzW3vw/ur3BCGjosZhdrkH4hIJ0zWswlffaHNIhYc8ulY2VtPZCiC5zzctgM5EzLuoER1K2dFm7qTzK899lMbuVdw5PjzE/UT6Le06024lPgv+qc4MN+ir9q4kMafSERXxQaFiNv7TeXWuT6BaZ5zGDi4/qrnajv3DIiR5SsHt/HP3mtp/NvANj+r9sHrflC11Orv4RjuAIPg4j7eqzGycN7zFOJFqTbdXkgHrAd5rK3ddOPUqz21galdu8A33mbo+EOIi/KV59trDVqQlzDJ8f/AIr1smG98JWbxzhUaZjP6n8wn9aZ628zpbTqg3Ajxn6p1em+s4PIiBAV8/BibDXOM1C9mg6rTcR83w7Cvltu+yn1DCHpODDPE35KTEPCV9aS9IKkyFE90JHV+9M0HjKkjpn3xTRaXZWH/UYlo/a34j9u+S9FNDdFllv8PsLLX1T+5+6OjYH1LltKogLLku7osYpcbWAMRpPfkgPegyRYTmde/urCuZJnQx1z+ir6jA63OeCMGlR1uIi6Y3PinVQAMsgQPr9lEXggGY1/PotJUVI+pbnNvwqTbmM+JrNQd53rA74qxq4gNEyJM+mqy9d2+6eJ/EeiqJzy60Lpu+Bw0Du/qhnKbd+Cf6nSPAd+Sj92myREphKn90mGlzQFSkRNPCk6IlmGDblaEGw+GJvkEZZogJr6sKCpUlBHvqKElNlIUG4GEq5IgOXArksIBQVxXAJUA1SAphKRAThKoWlPaUBM1Wmxdpmk692nMKqCQlKyWapy6em4SufhqMdlBB5r0vZ9dhYHyBI1OW9eLr5xw+PqM+V7m9Cn1NoVHWdUeRwLj9FlhxfK7nt9DYqoHSZkCwvPd1k9pG68+9lPaGph6zRvu92TDmk2vryhbnab5vKy5sdNuGrT2YxG9RqMP7XmOhE+pLghMJh/c1ap3vhqOAHAbuXmXEeSq/Z3aQp4g0yY96Lf7mSY8Wl3/VHe0JP6evGcSDwMX9Qs+4r+jMftmkPhc8Akxn3yVUypTYHlzxGhkDNrjbyVhjdi03t+Rpc7WBMmCTlCye2/Z6ZBBaAbBrrTpYzfTsrSSWdnJ10GrbRpOeSHggTr6Dr+ULVxrSbEAZ599hAYjY26Tn81pcMoJ/braJ/sgK2CuYJGmZPZhazGMcrl+rGrWzhCUq7y7cBkRbw05paez7EyUbsXDgP/AOJjzH5RdSJmzWYVxEn4Rqdf4QmLbNhYcfurvEgONz8OcDgPrJj1QGKZDcpe4gBo8gPNKVVjZeyWD3MPSERLQ49Tc+pV29C7KoltNjXGSGgE8TABKNcy0Ln9qlVjqYzhVNUXsO/or7E05t6qlxFMg+fXrK0xUBdnyvl09EM8g2t15IhzTIP8H+bKuxVa0AGfWFpEXoBj378NBA4i9m3gdSo6WDvJPK2fRLVphjjvnP4hzB4+MjwS/q2f1AKmO9ufTk8ogDom+47lMdjWDWUw49iXY3Epw6jNHuVC7HtUZxwT1SLVxfRCVKxKgLk1a2klL02UwLiEA4FKmpUgUroXSuTBYXSkC5AOlckSIBy6FySEBxTmppSICdrk5yhBUiA7eShyQhcAgJmOn7L0PAbRbWotIPxAQ4dF5uD35IzC4tzDLTBUZ4fUXhn81odtbwIe0w5hDmngRcFX+E26MZQEfC6QKjf6ct7qCLg/cFYuptYuEOAQ+GxBpv36Z3XajRw4EahZXhtjT/LN7e279yR3wWa2nhHPfMOcG3jTX7g5qX2R283FMd+2o2N5p04EcRY3VtXeBPD79e8isO41nfjGVdngfM1wBNuX4/lVeIwMEjMdLLWVnyBfIgfnl49mqrwCZ6+KrHKjLFROpTDTkpaIAdIgbov4n8A+SZja4GXGc9R36oA4ott19dO+K21tluRYYyqA7PyPC8COceas/ZDBe9ca7sgS1n3P2/7cVka+IJnnPqZK9C9hY/R0+I3p8Huk+anOaxEy3WgpNv33/ZSubYpKbYHVSPCyhq/ENVZiG56K3rMVHtLH0mWfUYDqC5s58JVYq2AxIseP477lZvFPPvWkZk7sRbr6+ivf/UaT/lqMM6SAfDis7hHyWzo8k5c56fwtsWXJRO2qArUwWC7HwOMRDut2j14qh/QnkrzDsJoNvDoBHj2UPXp7zSQwB4zGQd0jI/VVtlFWcDzCQYPmF36g/wBASfqD/S3yTBP0o4hNdhxxTjXdwHkEz3zuXkmEAXbqfC5UDd1cAnLpQCBqSAlXSgOXSuXIDiuSBKAgOhK1NSoBVy4JAEAq7dXFIkCtMJ7So0rSgJJXb6auLUwfK5pTITkBKHKRrlAE7eQFxsTFPo1m1WZ5OGhac2n0jmAt9turUpfPTLS4AgEgSIFrWBGRGhlZP/D/ABeHbiWnEGGt+JlpBePkB6H4urQj9uYg7S2gymbUy8b3BtNsuqGdPgDr8SFjnhLVY8txLtPHACQ6xvMTbMKpxOM3hIkXy5c+atqtf9Rj61Yge7p03uAEbpNqbARkfnkf7VQYmiHF0SC28TPwzE+cJTGRp93KbQOL3nsBD1AQeHHsI/CcO80ViaILZjvlCrek62oyFrP8PdpjfOHJgul1PnaXt6wN7/twWVxAVl7FPjHUDzcPOnUA8ZhGU3Cl1XrbRZCba2rTwrN+qYn5Wi7nEaNH3yCg9otuswlMEgOqOncZxjMujJo18l5XtHGPrVDUqOLnuz0A5NH7Ry/upw4991WWWlhtr2pr4iWg+6pn9rJBjTedmfQclnt2NIUzxCT3epW0knjLe/UDh3mpKVZzMuBHnaRzTajuChJQF47GB9MBkhwgQTe17cRmn0Xhw+KzuP54Khp1i0yNFZ0agc30SsIZicGH52doePXiq6vhHMNx46FWWCqEtLXZDLiOiJbYEOhzT2O9FI2z7qSj92rnGbMgb1O44a+HFVZzTlN//9k="/>
          <p:cNvSpPr>
            <a:spLocks noChangeAspect="1" noChangeArrowheads="1"/>
          </p:cNvSpPr>
          <p:nvPr/>
        </p:nvSpPr>
        <p:spPr bwMode="auto">
          <a:xfrm>
            <a:off x="155575" y="-1317625"/>
            <a:ext cx="66675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47703121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283718"/>
            <a:ext cx="1400972" cy="1419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387" y="1449469"/>
            <a:ext cx="1176080" cy="1176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97318"/>
            <a:ext cx="7520940" cy="411480"/>
          </a:xfrm>
        </p:spPr>
        <p:txBody>
          <a:bodyPr/>
          <a:lstStyle/>
          <a:p>
            <a:pPr algn="ctr"/>
            <a:r>
              <a:rPr lang="es-EC" b="1" dirty="0" smtClean="0">
                <a:latin typeface="Agency FB" panose="020B0503020202020204" pitchFamily="34" charset="0"/>
              </a:rPr>
              <a:t>MATERIALES</a:t>
            </a:r>
            <a:endParaRPr lang="es-ES" b="1" dirty="0">
              <a:latin typeface="Agency FB" panose="020B050302020202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C" b="1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FASE 2: práctica</a:t>
            </a:r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xQSEhUUEhQUFRUVFBUYGBUVFRUUFRcYFBQXFhYYFRcYHCggGBolHRQUITIhJSktLi4uFx8zODMsNygtLisBCgoKDg0OGhAQGywkICQsLCwtLC4sLCwsLCwsLCwsLDAsLCwsLCwvLCwsLCwsLCwsLCwsLCwsLCwsLCwsLCwsLP/AABEIALcBEwMBEQACEQEDEQH/xAAcAAAABwEBAAAAAAAAAAAAAAAAAQIDBAUGBwj/xABBEAACAAMGAwQIAwYFBQEAAAABAgADEQQFITFBUQYSYRMiMnFCUmKBkaGx8HLB0QcUFSND4RYkM8LSY3OSovFT/8QAGwEAAgMBAQEAAAAAAAAAAAAAAAECBAUDBgf/xAA2EQACAgECBAMGBgICAwEBAAAAAQIDEQQxEiFBURNhcSKhwdHh8AUygZGx8RRCI4JSYqJyBv/aAAwDAQACEQMRAD8A7jAAIABAAIABAAQgAOAAQACAAQACAAQACAAQACAAQACAAQACAAQACAAQACAAQACAAQACAAQACAAQACAAQACAAQACAAjAABAAcABEwAJrAAdYABWAA6wACEAcMBLOAKkgDrhCAVDAEAAgAEAAgAjW+3S5CF5rhFGp66DcwgF2S1pNUPLZXU5FTUQwHoABCAEAAgAEAAgAKAAVgAFYABWGAcAAgAKsAArAAVYADEAAgAOAAQACABLGADO8UcUy7ItMGmkYJoOrHQRb02klc87Luc7LFH1C4U4sl2wFack1RUpWoI9ZDqOmkGp0kqXnddwhYpF9OnBFLMaARRnOMI8UtjtCDm+FGTt1+zC9UYqBkNPfvHnrvxC2U+KDwuxvU6CtQxJZZdXJfQnd1qCZ8m6jr0jT0euV3sy5S/kztXonT7Uecf4LOfOCAsxoIvtpLLKBi+JLyMzDIaCKlk+I4WPJHuS/nkEBiWl6rmR1TbyhQtcd9iMZtG+kzg6hlNQwBB3Bi6nnmWRi02qmAz3inqNTwezHc6QhncZsd41PK2ZyP5GIabVub4Z/uOdeOaF3vesuzSzMmmgyA9JjoFGpi+cjkXEt+vanDOaD0UHhUfmdzEcjG7hvibZX5pTYekh8LDYj84YHXLivqXapfOmBGDIc1Ox3Gx1hiLImBvAFVbLdXBct94zL9U5cobAKs1uI8WI+YiVOqa5SAslauUaKeeaABamJgBLJHslulza9m6tTOhiMZxlszrbRZV+dNEiJHIFYAGlnqTQHGKsNbROfBGXP72ZN1ySzgci0QBAARMMCnXiuyGb2XbJzZV9CuwfKLP8Ah38HHwvH30OfjQzjJcAxWOgoNAARMACxAAIABABjuM+MVs4MuUQ03U5hP7xf0midntS2/k42W8PJbnI7fbWdi7kkk1JJrnG4korCKuG2NcO3y0u2yDLBJE1ahc+WtH/9SYztffCNb4i5p6ZTklE63fF6mbhkNo8DrtW7ZcK2PS6PSKpZe5TzHjPNAqLTf4s8xHNe665YmnMK0GuEWtLF+ImujK+pcVVLi7Gqm38bR3qFRouwO/WNt3cbPLTWCltU6piDZUbyxlnoIi2BaXFxUBI7FCefnYE+qCRQDqak9KwS1LhDhW5cpjlZNOHw90Uc5RbKy8p5RSwzGI8xEFLDyiWDlts4pnW6YZk4gaKi15UFch+Z1j0CeSnjAnnwiQDsuZDEXnDV8/us5ZhJ5Mn/AAHPDWmfuiOcAzWW7ivtXHZ4Sgfe3U/pGdqL3PktiJPE2sUsgLSbSJJ4GWVjtfLgcvvKL2nv4eT2HuYHiLjB57FFBSUDTlODNTV/+MK69z5LY9PodDCjE3zl7l6fMiXZejSnDoafeRjjCbg8o0r9PC+HDJHRrqv6XNl8xIUgd4fpF/8Ayq1Bzm8YPJ6nQ2Uz4Usp7BveHaDu5fP3x5vXfic7/Zjyj/Pr8hxo4N9xrmjNz2OmCXItlMGy3ja0f4tKHsXc136leyjPOIzfnEEiyJzzXz8KjF2/CPzyEeo00HqMOvmu/QpTlwfmOV8ScZTrVVa9nK0RTn+M+kflHpdLoa6ee77/ACM+y+U+XQzReL2DiXtwcX2iy0CtzJ/+b1K+7VfdFTUaGq7m1h9zrXdKGx0m4uOLNaBQt2Uz1XyP4W1jDv0FtXPdF2u+Mi+FsU6j4xU4DrknRAYRNIAMFxvxsJQMqQavkWGnlGno9E5+3PY4W28PJbnKbRaixLMak6mNrCisIrLmVVutdTyqCScABmScqRT1F6ri2yxVW5tJI2PCFhk2QEzXX94YDmrWiVyXmyH30jw/4lrLLm+Hb7956nR6PwopdX7/AE8kalpleo3GMYOe5fxgrrwtXKDEookZKzf5i0VOKSz8WjVphwQ82Yn4jfl8C6fyXs283MwSLMAXArMc4rKXru5yA9+lIv0VORiyeXhCUtzIeWfv/qAUHTnGnmMPKJWUuOxxlW1zJFtnUUxVZAicILVub1phPwNB9IrXvmaVKxFHR5c8DMgVwFSBXyji5JLmyxGLeyIV8eAxFsZxO7TRmHtMPgxj0MNkU2WrTQFJJoBmTgB5x0QiPLt8wgTFs7tKOTg94jHEJqDSoxyjt4Xd8yDl5E+z2tJinlNdCMmB2IOIMcpxa5MaaZYXJPwKn0T8tIydRDhkR6m6um1cyAaj7EVXyGTeeI5AbN7JLPKxqcDQYkAmgJ2GBz2MdIcTeIrI0Z/im7Fmg2iz0Y5zFGZHrAbjX7rNTWcdexufhutx/wAU3y6P4GXs9ppnlEmj0MXgs7Jbmlmoy20MReGsPYdlUbFhmmu68g3eU+Y+9Ix9TpXXzW38GPfp3DfYvrNag467RRfIoyhgf5oMkcEO9bslWlOScvMNDkyndWzB+zF7RfiF+jnxVP1XRnKymNixJHNuIeEZ1mq8us2UNQO+o9tRp7Qw3pH0H8K//oadTiMvZl2ez9H8P5MjUaKUOa5ozqzKx6eM1LYznFoBaJkRJmQDJkq+p6gKs5wBkOYxxlp6m8uKJKyS6no12ABJNAMyco8eaxyzirjObbJxs1gPLKQ0n2kakf05W53OnSO8YcKyxZ6GEvGzPKY85LKT4jjQnc6iuFfjvGnpddz4LP0ZWsp6opbZaaVi9bPCyQgi24Uud2fnp/MIwJGEpT6R9s6CPI63VS1Vnh17Ld/fuPS6TTw0tXjXbvZdfvuzepdSKgRRl6RxYnUk6nWO0KoxjwmfdfKyfG/6K6bKeQapipPg0b8GzjYYNlnnm6z8PjNOUNzQ0n4jLKha8rv1XzRS8Q3h3e7jzU5etcoxtPVxTwzV1FnhVuTIl0yphAkWf/UOMyaRVZQOp3c40H2NuqlzeTyV1jlLC/Vm4ue6ks8vs5YzxZjizMc2Y6mNGMVFYRGMUkO26wLMUgj7/SG1kkYu3FpPNKatKHkJ0AzT3ZjpUaRn31YeUVrIYeUWXDz9msvCpwoo1P5CMi6Sy39s16KnLkunU0bXaXHNNJLmtDlyVpgtMsh+dcTGro9HwwbtSy+nZdvmK+9ZUa9l733ELamX+TNNTTutuIztZpHpnxR/I/8A5+n8HWuauX/t/P1OSpMCTJpY0CzZgPudhG1Um4xx2X8FCW7L/hu4XtrLNmgpZlIKpk00jJm9n76xdUVWue/8HLPF6HRjZE5eXlFBpTDClKDbAfARzzkkZ2/OF1fvpVXAwdcWHQ+uuWB65Q08LG67Ca7GXss9pc4LNADEUqPA40ZDtXCmYilq6fY4lsLJtbotXKw2OEZMkBdTp5rypix+A8/v+/OKlOXBWsv3LzYxdmsSrzGg5nxZtWNKY+7CN3S6VUR3y3u/l2XkBGtF2070olHGOGAPuyr/AGrWJ3aeFqxJfr1GY++LHQl1Xlx76jAKTqBop20J2IjJlCVcuCX6Pv8AU9J+G67xV4U/zLbz+pEkT9DCaNqMsbk2yWhhMCSwWc1wGgGZY7fWJ10uzl0IamyEK3Oe33y9WaGwXsecJMHI58Jr3W6AnJqaH3VjL134bKn24c4/x9DHi67ouVb9U919PP8Ac0tltgbA4H6xkNFeUMEqsLJDBEvC8BKGA5nPhQEAnzOg6/WO9FM7ZqMCSjlZbwu5z/ia5w7F+RJLkVqmEtjma+qeopqSDjT3Wh1mp0kErnxR/wDqP6/7Y6r9uxl36em5tV8n0zs/l95Me7lSVYEEGhBzBEevp1EZxUk8p7MxZ1uLae4RaLSa6HFhc0MR0LiriqbeUxrNZGMuzKaTZwzbdEO/XSPHxjw82bQ7d1hSSglywFVRTD7xMJvLGQuJWliSxmFQAPSyxwod65QYzsJmG4duV7XMBFeRTgzDSuBO5pTzMc9XrLLkqIb/AOz7F/R6aFUf8i7b/Vd/P0OqWCxLJQKg8zqx1JMQqqjXHhictRqJ3T4pf0SaR1K5W3/aJaSGMwgCnvrpTrEJyUVlnSuuU5Yic/sMibb5o7MFFGLORgnNmaescaLpWKFenTm33O2r1bsjGqDzwrm/vyOi3TdcuzyxLlCgzJOLMdWY6kxfjFRWEU4xSRPAiQwpjgCpgA51e1s/frSJdnFUQ9+ZTun8O/TeKOsvjCON2+SXVvyJ01O6WFst30RvbousShU4tvtHPR6LgfiWc5fx6efdlm+9NeHX+X+SyjRKhlONb6lSpdS4VlI5SBzHmzAoCKnpXzIinfNWN0RjxN7rsvN9P5LNUHBeLJ4S9/oZrhfhJrTMa02leWW8x5iST6XOxar9MctfLO7VBUwUU8tJJv8AToVZvxJN7LOx0uXKAFBEWAoLAArlhgYb9ociXLlc7EKQapSnMHGIIrnXI9D0iSjnl0e/oRlsWHD1keaisQVqAccKVEedVcrbHXV03fRfXyBGss9mCDD3nUxtafTQojwx/V9X6jHTHcAAQAUPEqKOVtSaFfWQ4NUagAxS1yj4T4nz6evQnCTjJSjujD3bZJk9ykjGhxmegorga6k7RWpplPc9jbqYVVqyzlnp1fkvizf3LcyWZKL3mPic+Jv0HSNSFaguR5nV62zUy58ktl0X18xjiSyIZTM2HKOYmtKcuIIOhBxB3gsimuZxosnCalDcYuC8O2kq1QTiOYZMVYrzDoaV98eH1tKqulBbfM3Z4/MuWUn+5b/xFyORBVtWOS/qYNLobNRLEdur6L77FexwrXFP9urBJs4WpJ5mObHEmPW6XR16aOI79X3Mu/UStfPbog7RZhMUg/8Aw6EdYt4ycMnNuKLu5CWAFUIBA9U4D3DCh2IHoR3/AA251W+A/wAssuPk92v13X6hqoeJX4q3W/muj+Bng20ehjJxMprIn97XcnyViPiBSH/m1rkxeBI6hd9gSSgSWAqqNPvOPNt5NURe15JZ5ZdyAB90G5gSzyQN4MVY7FOvScHmArJU91TkB6zbsdv7xXuucn4VW/V9vTzL2n08YRV9+3+se/m/I6PYLCklAiCgHxJ3MSqqjXHCON98rpcUv69CTSOhwIN63kkhC7mg0GpOwiFligss7U0ytlwxMHLWfec80qstTi3ooNh6znb3naKsYytlxS/r6nS/URhF00Pl/tLv5LyOhXZdsuRLEuUtFHxJ1LHUneLaSSwimkksEsCGMRNmACpwAgAwd73nMvCYZFmJEkGkyYPS9ldx9fLOlqtUq1wx5t7Jbv76slVVK9tJ4it399TYcP3ElmQBRQ/eJ3MLS6VxfiW85v8AZeSO9ty4fDrWIr3+bLikXisZfiziZLOhFcTgAMWY+qg366RRtunOfg0c5dX0iu7+RbrqjCPi27dF1ZUcN8LPOcWq3DH+lIOKyxnVgc21x8zsLVFMNPDhhzb3l1bK9tsrpcUtui7G8VKRIgKgAFIYFDxRxLLsaVbvTGwSWviY5D3ZYxOMc8yLeCh4f4Ym2qaLVb8WzSV6EsZio1PTTM1OWbZfLVvw6OUOsur8l8wS6s6FKkhRQCgi5VTCqKhBYQxVI6AGFgAr71vNZKnEVAriaADdjoIq6nVRpXeT2XVjSbeEYlLFMvJyassivemkUabynwoPRQbe84xWopssl4lr5+5enn3Zrwpr0SU7lmfSPbzl8jcXdd8uQgSWoVRoPqTqY04xUVhGfffO6fHN5Yi9Lyl2dOeYabDUnZRqYJSUVlhRp53z4ILLOaXpfE22zeUV5QcEB7q0ObH0m+Q+uXq9Vhdj0VNFelXDDnPq/gjaXDdj8g5jQUzGBPQbCMzTfh0tRLxJ8o+9/TzKWq1kYPlzl/H1L6XJCiiigj0Vdca48MFhGNOcpvMnzAREyIzaLSsteZzQfeAGpiFlka48UnhE665WS4Yo5jxhxIkxyqqeanKRny1r3TTOYanAZV3h6KMr7I3y5Qjzj3k+/kv59DpqXGmDqjzk+T7Ly9Sdw5wO84B7VWXL0kg0d/8AukeEeyMd407tU3yRnwqxzZ0OzWRJahEVVVRQKoAAHQCKbbZ2M1fV8JZ0LOaU+uw3MCTbwht4Mddt3zrzndpNqspTULoBud2MVrbnNuqn/tL4I0KNPGqKuvX/AOY9/N+R0mxWRZSBEFAPn1PWOldca48MSvddK2XFIfiZxK+971SzoWc+Q1J2Ec7LFBZZ3polbLhj9F6mEs1nn3pPJJKSlPebRRnyrXNz8szoIqxhKyXFL+vqSv1CSdNG3WXV/Q6Ld1gSTLEuUoVV+ySdSd4uJJLCKiSSwiXSGMZtE4KCWIAA90IDCW62zbymdjZ6rIBo75F+g6fXyzo6rV8GIQWZPZd/p5kqaXdl5xFbv4I29yXLLs0sKgFRmYlpdL4f/JY8ze77eS8v5O1tqaUILEV0+L8yyOEXSuZLizilZICJV3c8qIvidsqLsNz7hjFCdtl83TR0/NLpH6luNcaYeJb+i7/Qj8L8KMHFqttGnnwS80kjYe1945xdqqroh4df6vq35layydsuKf8ARswsBEFIADMMDLcV8VCz0lSl7W0PgkoY56tTIZ/DQVIlyjFzm8Jbsi30GeFeEW5/3q2N2k9t8VQeqg/P4a1zZTnruSzGr3y+gJYNuqgZYRfjFRWIrCGHSJAHSACmvy+0kqTzAUzJxArpT0m2AijqtZ4b8OtZn27ebOldU7ZKEFlszt3XRMtzCbaAySK1WUT35h0aYdunw3iGm0jz4ljzJ9fl2Rq5r0CxHErer3UfTu/4NnKlKoCqAABQACgAGgEaKWDKnOU25SeWyp4gv+XZlx7zkd1AcT1J0XrEZzUUWtHop6iXLklu+iOdf5i8ZtanlrTmFaU9WUNuusZOp1fC8LnJ7JG4nXTDgp5R6y6v6HQOH+GZdnUVArtn/wCR1MPT6ByfiX8326L5v3GRqNbn2atu5fUjVM4QRABV3teySVNSKgVNTQAbs2gipqdXCnlvJ7Jbss0aaVnN8l1Zzm1XvabxmmVYwx9aaaoFBwwJ/wBJevjOlIVGgna/G1f6R6L17v3ErdXGC8PT/q+pseFeBpNjo7fzZw9Nh3VP/TXTzOMakrM8lsUFHqzVUjmSBywAcgui6514zu1nd2WpwXRQfqx+9BFe252N1VPl/tL4I0KaI0RV165/6x+LOk2SzLLUIgoB91PWOldcYR4Yla66VsnKT5j9Ymcisvm90s6FnPkNSekc7LFBZZ3oolbLC/V9EYayWadec8ljyy0I5iMkByVd3NPdmdBFWMJWS4pf0PUahNeDT+Xq+sjo9hsaSkWXLUKqigA/PcneLiSSwiqlgkiAYza7SstSzEAAVJPSADB2i0zbzm9nLqtnBoTkXp+XT4xQ1OqaarrWZPZfF+ROmnxsyk8QW77+SN7dF1pZ0CIAKDEx00ulVWZSeZPd/BeR1uu4sRisRWy++pOdwBUxcK5jeKOKOWkqSC8yZgktfE5OFfZTrr84z5TnqpOql4ivzT7eS8y6oQ08VOzm3tH5kjhXhfsSZ9oImWlxi3oyx6ksaAb/AGb0IQpgq6lhL3+bKc5yslxzfM1IEAgQAEzUhgY7ifiphM/dbGO0tDZ+pKGpc7j5fAEnOFMHZa8Je/0It88Im8H8JLIHbTT2s6Zi0xsSa6LXJfrh0EZ6jPWNTtWIf6x+MvkNLBr40UgBAAZwgAzfEHESylopOJoOXFnPqoP92QjM1GrlKTqo36vovqWNNprNRPhgv16L1IVy8PPMYT7YBUYy5Gap1avibz/sO2l0kalz3653fqX7NRXpourTb9Z9X5Lsv5NZF4yjK8U8WLIBSWQX1JyWu+59n6RystUeXU09F+Hu1eJZyh37+SMtdHD862PzzublONGPebq50HSMazUTum66eb6vojTuvhCCX5YLZdWdIu27EkKAoFQKVpT3DYRf0uihR7W8nu/l2RhajVSt5bLsS4uFYQ7gZwAkZXiXi2XIXxZ1pShZqeoP9xwHWM6eqsun4WlWX1l0RejRCmPiX8uy6szF08PWm8yJtpJk2atVQeJ/aFc/xsPICsXtNoq9L7T9qb3b++Xp+5Vv1U7+S5R6JHSbsu2VZ5YlyUCINBr1JzJ6mLDk28s4JYJdIQwmNIAI7WlRrDwBW2SzrLQIgoB91PWOVdahFRR2utlbJyk+bHi0dDkVV93ylnTmY46LqTHKyxQWWWKKHa+yW76Iw1jsk+8pxJJVAe8+iD1U3f6ZnrWjCU5cUv69A1GpUl4NPKHV9ZHSLtsKSJay5Q5VX4k6knUneLaSSwiskkTBDGR7bbFlKWcgACpJwGEANmFmTJt5zeVeZbOD5GZTU9Pp55Z2p1TclVUsyf3l+X8nSmjxVxz5QX7vyRvbouxJCBVAyphl5D9dY7aXSKlNt5k9399Dpdfx4jFYitkTZkwKKmLT5HBLJhOLeJzUSZKmZNfBJYxqTkz09HprTQAmM/29bJwg8Vr80u/lH7+t3EdMlKXOb2XbzZP4T4V7Bu3tB7S0viWOISopROtMK7YCgz0EoQiq61iK2Xz8yi3KUnKTy2asQgDgAS8ykMDCX/xLMtMw2WwHvf1Z/oSxkaHfPH4akRuur08OOz9F1ZFvPJGg4U4Ul2VMqlsWZvE53fYYmi9cczFKFFmomrtR/wBY9F9RpYNRGgAAIACmzQoJJoBrCbwBj794hZiJctSzN4JS+Jvaf1U+ZjKt1E9S+CnlHrLv5L5l3SaOV+ZN8MFvJ7L6+RLuDh7s27e0EPPOvoyxoqDSn3qTd0+mjVFJI7ajVx4PBoWIde8vN/I0JamJiyZxhuJ+LCx7GzVYk05lxJOyf8sh8xWv1EYLf9Tb0n4fGCVuo/SPV+vkN8M8IFiJs+hOY1Vfw18Te0YyI+LrXiHsw6vq/Q7avWqP5ub6JbI3kmSqDlUUH3nGxRRCmHBBYRhW2yslxSYusdjmRrXa1lirH9T0AjnbbGuLlN4R0rqlZLhijAcS8Wsz9hIUzJrGglr3gD7dMz7IwGpilXVdr+bzCr3y+S++ZanZVpOUfan7l9/eCVw3wEecWi3t2s00PZ1qi0y5qeKmw7o6xr1xroh4dKwjOk52S47Hlm+iIwQgG504KKkw8AYa9OLJtomGzXanazPSm/0pY9auR8zh55R2jBJZlsQcuiCT9lqTBz2m1TnnNi7KF5SenNjQYD3ZDKDxsbIXh53ZpS0cTqU1/wB/JZ1xxY5KNfPpHG21QXmWqNM7OeyW77GNu27514zi7kiWD3n29iXpzddPrXhCU3xS+/JENRqVNeFVygv3kdIsFjSUiy5ahUUUAH3iesXEklhFdLBKhjIt43gklC7sFAFSTCfIG8GIUTb0mioK2dTguRemrfeHnGbqNTKcvCqWZe5eb+COlNCsXiWcoL95ehv7tsCSUCqAKClfLbpFnTaaNEe7e76v76Ildc7H2S2XYkT54QEsaARYlJRWWckm3hGF4l4kd3EizqXnP4U0UetM92ND5mM5KWtbw8VLd9ZeS+LLmVpV3m+nb1LfhThdbLWZMPaWiZi80455qmw6600AAGlyUVCCxFbIpc23KTy2aQREYqGA3OnBQSSABiScAIMCOe3nfE68phs9jJWQDSbPocfZl71+ddBnz1GphpksrMntEh+bbY2fDfDkqySwqLSmO5J9Zjq3yGmUVqdNNz8a95n7o+S+ZJF7WLwBqIBiLTaVlirGgiE5xhFyk8IDG3te8yfM7GQvNM2zSWPWmn1vZ010EZUpT1jwuUPfL5I0NLolKPjXPhgv3fki6uK40swLE881/HMPiJ1A2EadVUa1hEdVrHdiEVwwW0fi+7LC2WtJSF5jBVAqSco6Npc2VYQlOSjFZZgb3v8AnW1uys4Ky9ScCR7ZGQ9kYnWM/Va2Ncef1Z6DT6KGl9qftT7dF6mg4a4USSOaZixzr4j5+qvsiKlOks1DVl/JdI/P5fv2Keq17y1B5fV/I0/02jZSSWEZDedwiYYFZe17pJU1IqATiQAANWOgipqNZCr2Vzl0S3ZYo00rOb5JbswRtNqvOYVs1UlDB7SwKrTVZQz+GJ1oIdGgcpK7V830h0Xr3f3zHdq0l4Wn5LrLqzbcNcMSLElJS1c+KY2Lt79B0EaM5uRSjFIu4gSDJhAUnEHEkmyqTNcA0wUYsfIfYjpGuUuaE5JGQlWW2XuazOazWM5KP9WaPfp1Pd6NHRuNfmyHOXob+57plWWUJclFRc6DEk7sxxY9T8o4OTk8s6JJbEsvCGYXiK/1s60GLnJfzPSOVtqh6lvT6fxOb5Jbsx9zXXNt80u5IQHvv/sTr9AeuNeutyeWc9TqfF/46+UF7zpljsyy0VEUKqigAi4kksIrpYJIhjIF73tLs8svMNAPiToANTCbS5sTeDFWSzTrzmh5lVkg91NCNz+vwjNvvnZPwqt+vaPm/gjrTQpLxbeUei6y+h0SwWNZSBUFAKfL8ot6fTxpjhbvd9WyVtrseXt0XYctVpWWpZjQCOs5qCy9jnGLk8IwV/39NnTRZ7MOac2Q9GUMO/M0riMNKjMkA58IS1z4pcql+8/TyLcpLTLhjzn7o/U0XC/DiWRSa8858Zk0+JicSBstf7xpNrCSWEtl2KXXL3L4QhiqwCId53lLkIzzGCqoxJMPAHPTaLRfEzlXmlWMGhp4ppBy+XkNanKvqNV4L4ILisey7ebI/m9Do1yXRLs0tUlqFAGAGQ38ydTrENPpeBuyx8U3u/gvIZZVi4ApRCGMW23LKGOJOSjMmON98KY8U2Ixs61zrbMKSDQDxzs0l+zL9Z+vw3GbGuzVy4rOUekfi/kalGlhTBXan/rHrL17I09z3VLsycksdSxxZjuxjWhBRWEVtTqp3yzL9EtkuyCvi95dmTnmHoAMWY7KNYJSUVlkdPp7L58EEYVv3i8pgLVWUD3VH1G59o4DSMjU61uXh1rMuy+J6GuFWig+F+11l8Ebm5bkl2dQABUfAfqepjtpdDwS8W18U/cvT5mJqdZK32Y8l736lmTGiUhLNAwMzxHxTLkLg2eAp3mY5cstfSPXIRmT1Vmon4OlWX1l0X3/AEXYUQqj4l/JdF1ZTXbwxOtrCbbqy5NeZbMCedtmnNnXp9NdDS6SvSrK9qb3k/h2Kt+onfy2j0RvLNZ1lqERQqqKBVFAB0Aju3nc5YHYQCJs0KKmGlkDB8R8cEsZFiXtZp9IYqu5rkab5D5RajSorMzlKfRDPDnBLzX7e1t2jkg8zYqPwA+L8RFBoDnELL2+UeSHGvqzokmUstQq5Aakk+8nOK51Il43kkpeZ25Rp6zdFGvnHOy2NazJnamidsuGCM0eIZ7d6XZ6ofCSjMSOpGcUP8y184wbRqr8NpjynYk+vNGCue7JlvnEsTyA/wAyZt7Ke1T4D59663J5ZlanU+L/AMdfKC9502xWVJSKiAKqigA+8T1i4ljkjgkShDGV19XxLs8su5psNSdABqYi5JLLE2kssxt32GdeM0TZwIlA91NANz+uukZl107p+FVv1fSP17I7U0Jrxbvy9F/5fQ6JYrMstQqigHzpF2iiNMeGP6vq33YW2yseX/QdqtSy1LMY6TnGEXKT5EIxcnhGDvq+Jtonfu9mFZpzPoSF1Zj62Pu6nCM+FUtY/Es5VrZdZfQtymtMuGHOfV/+P1NPw1cEuyS+Ve87YzJp8TtnU7DE0HU5kknTcs/exSSLsREYcAiuvq+ZdmlmZMagHxJ0AGphpZAwNlsc+95omTuZLMD/AC5QNC9PSJ9+LdaDOpqajVOMvBo5z6vpH18yO5067bAklAqAAAACgoABoBoIlptNGlN7ye7e7GS6xaAUIQEK870WUNC1K0rQADMsdBFbU6qNMefNvZdWNJt4Rk5Eubb2NGZZFaNNpRpm6Sxon112ilTp53T8W7foui+prQpr0SU7lmfSPRecvgjX2GyJJQJLUKoyA+p3MasYpLCM+66d03Oby2VnEXESWVaeKYfCgz8zsIhZYoLmWNHop6iXLklu+iM1dtzTbZN7W0Gp9U+FRsRt7OuuwxZ326qfBT+suiNqy6nSVcFe3vl9De2KyLKWijzOp/t0jS0ukr06xHd7vqzz9+onc8vbsP1i0cBm0WhUFWIAEc7bYVR4pvCJQhKbxFGA4t4z5ay5dCxNOUsFVes5q0UYg8tR1IjOhG38Qec8FXfq/T7x6lyTr0n/ALT7dF6l3wzwosoifPYTrQwHfzRBTBZQyAxz+lY2K4V0w8OpYj9833ZQnOdkuOx5ZqIBBwAVl835KsyFpjhR8ydgNTHSFbk+QnJI55arytd6NySQ0qQaivpOBnTcaHHlGpOEWMwp82cuc/Q23DXCMqyqKgFsCdakasfTPyGgEVpzcnzOsYpF/PnhRUmkQJGLvjjyVLm9khRmofEaKp0qcq9I4XWuMfYWWWdLTGyaU3hA4csyW0m0TJqzqGnIpqFI0YaDYZecVatM7Hx3c/I0b9bCmPhadY7vq/T5mxUAYAYCNJIxnJs5PwJxnJKJZpqrJYYKwr2bk+sTirE7nE66Rzi0uQcODoWUTEVl+X0lnQs58gM2OwhSkkssi5JLLOeG8pc+Z29snKqB+VZYq/KdaquJpUV3jNvnbZPw4cvPsvizvRVBx8a3bpHu/M6ldLSjKVpJVpbCoZaENpXD4U0yi7RTCmHDD+/NittlZLikO2u2LLWrHyGp6CJWWRri5SfIUISnLhjucz4y4uYMUlmszIkHCUNgdZnXTzjMinqpKdq9jpHv5vyLkpKiPBX+bq+3kjN8N8Vz7GzFFR1cgsrLiabOO9vnUYnCNKVuWUVHB1zhjiiTbV/lkrMAq0pvEOo9Zeo+USTyBec0SEVHEXEMqyS+ZzjkqjxMdgPz0hpNvCE2lzZxS/8AiObaZwmTKMFNVTEywAa8tNa5E69BDnJJOMX+vy+ZFZfNmhuf9ps+VNJeVLaS1B2a91kAwHI/5HDyrFPTUQojiPXd9WTOtXBf0i2y+0kPUCnMpwdCdHXT6HSsWkwLUQAVF9X4slT3gKeJj4VrgK7k6AYmKep1ar9iCzJ7L5hFOTUVuzL3TJ/iExud/wCVLYc0vmHaO2amaBiq7DLbHEcNNpW5eJY8y++SNnEPw9dHa/2j9TcypYUAKAABQAYAAbRppYMmUnJtyeWzNcVcWpZwySyDMAxJ8MuurbnZY5TsxyW5oaTQ+IvFtfDBde/ocqlcWOs9ppQTag0Mw97mw75PlhyjIGKWo03jR4XJruWp/iGPYqjiC2XxfyOnfs44vW1y+xcKk9BUhcBMX11rrlUeWmVqiuFcVCCwjJvlOUuKRtKx2OJAvK81lDE1NK0rpuToOsU9VrYULG76IsUaaVr7Lucu4n4vmTSVkk/9wYU6SwcvxHHakZ8aJ3S8TUfpHovX5fvktSujUuCn9X1foYp5JjQTKbRsP2b8XPZ5yWSe1ZEw8sst/Sc+EA+oThTQkHDGLVc8o4yWGdieYBnHVIiYrirjyXJrLk0mTNh4V/Efy+kWYUdZHOU8ckc3s19pPtPPbOeaKGgWhUNmo5SRVfeMaZ4w7L8LhgKMG3lnU/2dX5KtEpgqdnNQ98GhJWp5CpAA5RlygAA+eNZpnVF9ed8JKGJx216QthnNuKuJps2qSyVGpH0B3+8dOblkkl3MNOsRPnvEGjrF4ZO4aveZYpwdSQMmGjDUEaiOcZ8DLUqlbHK3O8XfbknS0mIRyuoIxHvHuNRFxPPMz2sPDPOky6WGkVMsstI23D/GJlWYy59WmS6LLzq6kYAndaUrtSOqswuZWsxEz97TZ9pYs1anbJBsv6xDnJ5ZwXN5ZTNcTjQxLJ1yaXgS8p9km9nQvKfxJ6p0ddjkDv8ACITujXHilsdaq5WS4Ymlva0zZteXAnCo9AbL7XX4Rne1qJcdn5Vsviy5KUaY8Fe/V/BGbbho7RdRTI83ht9BEsCyMSrtnSXDy+ZHU1DLmPvaHzFk2R/aCFkfzE/zAw7MVCudGB0XcZ+eEWa8yIyaRkLTZJ9qYzZ5JZtNFHqqNB9mJSnyxH+/oQxnmxo8MttHEkNtw449EwAO3Q8+xTlnSqhlzU15XXVXGo+hxhZwM6tauJe0lKyBkVlBJI74JGKKNW0rkIpX6xyfh08336IRzriKz2i1N3gVlqe7LBqB7TH0nO590PT0qpN7t7vv9CSwVNgk2ixzROlVR110Yaqw1U7RYUmjokmdEtvGTz5aiQjS2ZRzscShOapuep+uTldnlE1tP+HxrXi6jbourMla7jmTc60zp1OZO56xzSwR1Oolc+fJLZdEQpnC8wZCGVcobsljnWaak1Kq6MCp/I7gioI2JiDk48xpKXJnXzf5mS1KKVYqC3Njyk5qB6R++kUtR+JN+xSuffsSholH2rXy97KG32B52DE8pxIriTux18shHGipRfE+cn1C67iXCuS7Fe3DAi8iq2RZ/Ch0jokRyZ+/eGpqKWoe7iCOkdquUuZCbyuRaWzii121Vly6ooVQ7gk8zBQGodq1+zGtCMYIqyk3sRpXCxIoa/r5xznNy3HFYF/4OYYrHJk0y/4ZumZKLMAUYjlrQ4itSK+4f2ziLlywSLtroLYsSSdTn5DYfXUmObGhp+H0OkIlkiT+F0OUIaZS3lwgwFVxjjZHKLVFvDIYs10T1UAdqANASAPIRSdt0eSya6q0s1xSaybT/DaHONLhPPORF/wNJL89WrTLCnnSkLgRyksvLJa8LIMiYeAwLXhtd/lBgY5J4Yl8wOvTDOOdlSmsM6Qm4vk8E3+BKIiq0DYk3Gu8TUBZC/gaxLhI5Fi4lh4AivwRZ2ftSg56Urj8hlqYkm8YFgdHDUsZQgFDh5IAHFuBIMAG/DcphRhUQsAS/wDDsugwOWuMV4aeFaxFCENcKR1UESETOHJTCjLURLhJKWA5XCslBRUAER4Ei1PV2Wc5PIr+BJtD4UcnYwxcqbQcJFzYbXDLYUZQR1hOCYlNomS7mlqAAtIrLSVw2R1lfKfNsJ7rXaOiqic3JjTXYu0TVaIOQYuxdolwoWQ/4WhzUHziSQgv4FKUYIoHQAR1UmRwJ/hUv1RBkBYuxNoMgSJNiGghZGG1kG0ADRsg2hDB+6DaABQso2gHkcFjGwhcJLjIIlwyBKlSqCAAnkbQAIWVCYJD8qTTGABwy4TQ0xtpcIBISJCHpcmAB4LAAh5NYAGuSAQpUgAflyd4AHuWABt5URxgApaCGiTQ9ywxDTyoRLORASEIcly4Yh7lhgIaXEXEeRppcJAxCrExDqS4AHeWAQ28mGA2qbwAPIsAAZIAGnlQAICQhi1lQwHeWGIq5YpCGSAIYB0hAE0uAAIdDEdh7jwESEApCwA3yUgyMdQ1gELpAAdIAEtLrAAEFIWwh0CGAdIADpAAlkhYGngJTvBkYuGIIpCaGmBTCTBoXSJEQUgAIrCaHkZZKQIB1TWJCFUhACkMBLJWABuhHlAAsGAA6QAIaXCwNMIHeBMbQukSIle0usIYlTTOAB8QAKAgADJWABK4RHGB5HRDyIPlgAQUplCAWjVhgLpAAdIAAVgAIYQthDghgHSAA4ACKQsAJGEBLcWIYgikAJhAxHYe4uJZIgpAAVIAEMm0LYYatvEhC6QAFSAAUgAbZNoAArQALgASVgHkRymFhhlEYCJAArWEAkAiEA6prDAVSAA+WABNKRHADiw8gKpAAhkhbAKRoYC6QAHSAQdIAE0pCwAtTDyAdIADpAACIAEUpCHkUDDAMrAITSkLBLcUDBkWAQxApAAlkhDEg0hpiFgwwDpAAVIAEssAhOWfxgGKgAFIYEBGhEsDggEHSABPLTKEAtWrAAsQAHSABPLtBgBamFkBUMAmSAAK28AhyAAQAHAARWAA1MIBUMAQACkACSsIEwwYYxVIBCCsLA8hhoMhgVDEFAAREAZEFaQZDAatDAVAAIACIgAQRTL4QwBzCARBKwMkGjQth4yOiAQcABFYAFI0IBcAB0gAIrAAamEAuGIBWAYkGkAhyAA4ABAAREAg1MIBUMAQACABJWAYAYBioBCSsA0wgYQC4YgQAFSABDLBsAQaGIXAAIAChjE0gEf/2Q=="/>
          <p:cNvSpPr>
            <a:spLocks noChangeAspect="1" noChangeArrowheads="1"/>
          </p:cNvSpPr>
          <p:nvPr/>
        </p:nvSpPr>
        <p:spPr bwMode="auto">
          <a:xfrm>
            <a:off x="155575" y="-2582863"/>
            <a:ext cx="809625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8" name="AutoShape 8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155575" y="-16843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9" name="AutoShape 10" descr="data:image/jpeg;base64,/9j/4AAQSkZJRgABAQAAAQABAAD/2wCEAAkGBxQSEhQUExQWFRUXFhgXFRgXGBUVFRUVFRcXFxcWFRgdHCggGBolHBUUITEhJSkrLi4uFx8zODMsNygtLisBCgoKDg0OGxAQGiwkHCQsLCwsLCwsLCwsLC8sLCwsLCwsLDAsLCwsLCwsLCwsLCwsLCwsLCwsLCwsLDYsLCwsLP/AABEIAOEA4QMBIgACEQEDEQH/xAAcAAEAAQUBAQAAAAAAAAAAAAAABgEDBAUHAgj/xABCEAACAQIDBAgDBAcHBQEAAAABAgADEQQSIQUxQWEGEyIyUXGBkQdCoVKCsdEUIzNicpLBFWNzg7Lh8EOiwtLxJP/EABoBAQADAQEBAAAAAAAAAAAAAAABAgQDBQb/xAAjEQEAAgICAgICAwAAAAAAAAAAAQIDESExBBIyQWGBBUJR/9oADAMBAAIRAxEAPwDtxlJUykBERAREQEREBERAREQEREBERAREQEwBtvD9YaQq0zUBsUDLmB8Mt73nnpHtVcJha2IbdTQkc2OiD1YqPWfLj4Z6roT2qlVibWsWZ30a501bMeVryYhEy+sRWXx99PxnsGfMVPbW0MC/V9dVplbEoWFRbHUGxLLYiSTZXxdxdP8Aa06VUeIDUmtz1IPtJ0bd5ic42X8YMI/7ZalHmVzj3S5+kl2zelOFxFuprU6h32V1zfymx+kjSW5ieFrA8ffSe5AREQKxEQBlJUykBERAREQEREBERAREQEREBERARExdrbQTD0ataobJTRnbyUXgc/8Aj5Vqrs5DT1p9enXD92xKHyzhfcTgVLaZBB7SkbiCdOGnhN5jekuLxLVTWr1StW5qUy7NSte6oKZOWwNgNNLXmhq4VTu0PL8paFZbbA9IXWoagqZnYAEv2iQLWGvCwA9BMujtSmRatRVyFsrCytmzEkuRYtoQN+gHORyngdTm10G7fr/t+Mr+iEd1yORkiT/o2EqAlKtSkwBOWoA17W3HQa6mxPEDxMs4rYrq9NVenUNQkIVYalbXNzoF138j4SP56q7wGA19BqTPeF2rkYMMyMNzKbEeRGsI0lGH6QY7BPlFeshWwKFusQXAYAqbqAQROr/DjpjXxFF2xOUhaiqrqMpIYMWDC9tMpNxacKfH9ablsxJ1J3knTW87Z0ewAoYahQAuxXrKnZzdqpqOVwoT3MiUw6erXAI1B3SstYSjkRV8AAfPjLsqsrERAGUlTKQEREBERAREQEREBERAREQEREBOY/HXbnV4anhVParNmfXUUqZB9i+X+Uzp0+ZOmW0Dj9p1mTtBqnVUra9hDlW3InM3rJhEpH8NOidLEUKtWupYFsicO7q51FjqVHIgzeY74X4d9UbKfDVR9NB/LJhszoy2HoU6dGsVCr3XRHTMdW3ZX3k/NKscTT71Bao+1RexP+W9v9UshzHaHwqqLdqdYEak5xYD7w4fd0kY2l0PxdHfSNQeNL9aCPEBdbc7Tt2N2xSKlHY0CSAwro1MWO+zd36zc0FRlAXKyAAC1mW3C0jc7WmI9d/b5eShrlIIPzDcbeBG8X/oZXE7Lpm5tl/hNvobifSmO6PUK3fpKfQG1/AG9vScw+JXRXDYOkjUywepUyItyRYAs7Nck2AFtOLCSq5b/ZVz2Ki79M/YHmW1A8zbxnfPhpsquFpCvSen1IsxYdl9+Qow7LjdqCd05HsPZgqVUVu6xseHYALOb8OyrW5kT6C6A4h3wxLiw6xsnJdCR5BiwkSQkkREqsrERAGUlTKQEREBERAREQEREBERAREQERECNfEXbf6HgK9QG1Rl6ul49ZU0BHkMzfdnI/gzsAV8WarD9XQUEaGxc6KPQAmbP477Zz4ijhVPZpL1r/4lQEL7Jf8Anm36PVG2XsuiUVevxLdYcwJAWwtcX4LkHmxkzMVjclaze2odJxmJFNczXtyDMfYAm0jmOq4ms+fC1qQW4Cgue0ALsalNqTX1Y6KVNgDm8NTgPiA5t1tEMOLUmIN/4W/ObGn0lwVbRiaTEDSoDTtY3F2HZ366mVrkrPUulsGSvcKP0jZUZq1NTbfRAqCuHPdpKjrarubthgNDw1nvB0MDiWbqNHVUZmos9IjPcrcoQpOh01tYgzYYbCArmoViy8LsKtPkP3Ra40+k84LDGm+lKmAVVWdDlGWmGyjJ8oBJFh9q86OMvdPD16fdr9YPs1UUkDwDplPvece+JG1mxOOKsFAoL1S5SWBY2eobkDeSBu+Sdh27tEYfD1ax+RGbzIGg958/0iWJdu0xJY23lib2HqYG+6NYfKTe+ZwKdNRYMwJzVGW+8ZhTS/J53vZeCFGklJdyrb13n6kzjnw/2RVrbVBqd3B0wCB3esChAo4d4s3ueM7bKytBERIFYiIAykqZSAiIgIiICIiAiIgIiICIiAlrF4laSPUc2RFLMfBVFz9BLs518btudTglw6nt4lspH9ynac+pyL94wOVbIottXagLj9vWL1Buy0xrl9FULOjdJqy4jFOP+nSHVKNw7Pe+tx5ATTfCnCfo2FxW0CO1bqaN9QSbXP8AMUHoZkUMIMouTfedxJuNb87X95l8zJqvrD0P47F7Wm8/SwlGmmnaufC3zWB0/wCbjLtPCoR2W03AWFt2+3HhLFXOSStQHU6MPPQX4b5WmWFkanoTbS9td5Op/ETBz/r1/wBFGmFJZCVdTbsk02LbhY89ZuMFtvF0x384HCoAx99GmK2G0O4nS1xoLcuQmdsTB56irbS92HIb/fd6y+PLfcRWXLLhx+szeGB8UtrMcPh6LDK9S1SoouQAu4X8yPYyMdENmmtiKajQLeqSQSBktkzW4Zip8kMt9Mto/pOOqsDdVPVpvtanof8AuzHyIkq6AYIGk5BHWViAo1DClmKA+RIqG/g89jqHzk8yn3QbZXUUWY6tUY67rqvZX/yPrJHPNKmFUKNwAA8hPUqkiIgViIgDKSplICIiAiIgIiICIiAiIgIiICfOXxQ2w2N2lUVO0tIihSA+Yg9q3M1Cw9BO49N9t/oWCr17jMEK078ar9lB/MR7GcI+F+A67aFNmGcUr1m1FzlsAddO8y75aES7Xgei9JcDQwj3tTCsSpsTU1LN4HVmmpxvQg3dqVYhmt3xuAN9CtpscTWqq9V1qsMwsA6nq6evfGpU6aWLDffgBNhj8eqUOsb9ZYLohHaYkDQ+fHlOd8Vb/KHXH5GTF8ZQHF9HsbT300qry7X03yxQotbtA02J1Bvew87WP5CSfD18xpdViKiNVY1VR+0Ki3c5b65Q2ViD4HS9hN5VBNMdbTFRri6hQQLnnfQDjy8hM9/DifjLbj/kbR8o2gIDX3g9r2X85kjGfo2DxOKIyuR1NG/2jcAjx7Rvp9iSatsbDv3ewTe2VhY+Q1HpOf8AxOxSp+j4KmezSXO+65ZtFvztnP3xI8fxbUvuyfL82uTF60++0O2dhi7KoPachFPgWNsx8baseQM7f0V2KqVw4vlpURTVScwRiRop4WAsQPAGc06D0AtXrnvkp5Rw/aVSFF+Nguh5VQd07ZsTCdVSUcTdm33u2us2y8yGfERKpIiIFYiIAykqZSAiIgIiICIiAiIgIiICWcVikpjM5sPqfIcZrtobbVbrTszePyj85GNp47RqlRtwJJPAAXPkJyvliOI7dqYZnmekH+M3Sg4h6eGTRE/WMNblyLJm4aKSbfvCbf4S4AUsK1YjtVmsD4JTJUD+bN7Ccm2tjzWrVKrb3YnyHAegsJn7C6V4nCjLRqDKTcoyh0ueIG8HTgRO9euWedb4fQNXGqgLM1gN+mu61hzv5kyLYzpQ7VHSng2fLcMyrWeoCCbqxppamdO7nLa6gccLob0qqYzrM9NUamqFXRr9urUWiGyMpAy5y286gSYUKA7ahmRUOUBWy5QADmY7yTvu3j5kpTEbabojtMYk5iHp1lul3BcEgZsrZlR1cKR2WNyuoLakb7a2Gq1VCgleJak2VyRvsptbS/zHfy1wcS9qave1Rgh03uUqoKbEDdfMB5VWG6bjrgftA8jcacjpEE8ML+0BTWpUr2TKtxmXK2Vbnvk9s8Dz14zh+MxrYivUrOdXYseSjcPRQB6Tp/xX2x1eDWgrdvENY+PVU7M9x4Fig9TOcbCwnWVFU92+d9L/AKun2mH3jlT74kodG6H9HValQp1F7ZYV2NrFe1my35iyHxCTp0j3QwrUoiuFKlxaxFiMnZI59oHXjv4yQysrEREgIiIFYiIAykqZSAiIgIiICIiAiJhbQ2mlLfq32Rv8z4CRMxHaYiZ4hk166opZjYDeZGNo7XarcLdU+refgOUx8di3qtdzpwUbh+Z5zDrVQvKZr5ZniGzHhivM9qs9pB/iFti1HqlOtQ5fu8f6D1m42ptMrfLu/CYGxejX6XWGIxGtNf2KH5zxd/3b7hxt4b4x6idytl366hAML0YxNZc1Ki7jg2gDeRJAPpKYfo6636wGmym2VtGuNd0+gKVEACwt+XKQr4gbPLMtZdVACNyNzZuY1t7TvTNu2pZb4PWu4Q/Zu1v0CqHAzo6FKqA5S1M78rfKwIBB8QJKKvT2kVL3oVWXuNWpVlqgbwGVEKsR4qwB5Tm+062Z9Nw0HpMVRO7hE6SrbvTKtWNqdSoO0GarpTd2W+VUVTanSFyQtySWuxJl/Z3T/G0xY1Eqjh1qC/LtJlJ9bmRMCXFhDabR2rXxdQPXfO1rKAAqotycqKOFyd5J5yS9GaJRessSHdaeYA5VRDZyzbhmqNb/ACpFsChvpqbgKPF2OVR6kiTD9IZKXUAkoaiJT1NiKag1mA8WfKxP96JW0+sbXpWbTp2TAvRpIlJXQZQABmX8/G8zwZzfZtFQBoJI9lYg02UA9gmxHAX4iZ65tzzDTfx/WNxKSxETuzERECsREAZSVMpAREQEREBKO4AuTYDeTumPjcclIXY68AN59JGsfj2qntaLwUbvM+JnO+SKumPFN2xx22i11pafvf8AqP6maYLvJ189TLNSpbcZh18URM9rTbttpjivTLqVrb5H9rY8G4l6piC27WeF2QGN315DQTnMuscNVsekcRUIfurbNfc3gvO8nNGna3hMGhgFUWAAmQlO3lJi2lZjcswMW0Hd4nx5CaP4gabPxFtCKZI5Wm/RtJBvivtUU8FUXjUIpj17R+imXrG7QpfisuP4SpdfKZSjlu9r6/mTMDZ++Z4HmL+HL/5N7zFxOGvPnby9pfpCWF18Df004+cz8FSuQBCEi6LYA1KoCkKUUvmJ7rMGWmbbzYCo1tNUHmL9r18qnMtIZARfVrk1D/McvkgnnDYg0cOKikByetUadpXUpSAtv7GU24GoZe6NAn5WJ3nQ7+czeRbjTd4lOZsl+zallEkexBndR4a+3/BNBszZ1Wt3ENvtHRR6nf6Xk52RssUF33Y7z/Qcpyx0mZ/DrnyViNfbYRETW88iIgViIgDKSplICImHtDaK0hrqx3KN/r4CRMxHaYiZ4hk1aoUEsQAOJmjxu3SdKYsPtHefIcJrcZi3qG7HyHAeX5zW1MWA2U6HhM9ssz01Y8ER8mZUa92LXJ3knfMOpUG65E9VRfdrPVLCX36/hOLvHDTVErs9lFx9q9hbnxvNhR2YfnN/LQTb0qFpcCyEzZrlwAGlpdGEEyzTnhgY0RLwEiksuOLC5mLisYFFhJ0nt6xWIsJwv4jbd/ScTkU3SldR4F/mPpa3oZMen/S0UUNOmf1rggW+QH5j/SciAmnDT+0svk5P6R+2fs5d5mwWYmAXs+czBNLE9qJttlYYOQpNg5yk+C2JcjnkDW52mppjWSPD0slB2PG1NdDpaz1CDw/6QuOcJbDbNalUxFHqlyg01d9b3LAW5AAXsBoBYSY7LwyMttxNtRoZzDY7EsWJvr9Buk52Rjt0wZJ3Z6uCuqRDoXRvGOr9S7FlIJRjqdNbGSWRbo3+scE/ICffT+p9pKZ3xfFj8jXvwRETq4ERECsREAZSVMpA1+2do9Smmrtoo/EnkJFRULEsxuTqSZe25iM9d/BTlH3d/wBbzCL2mTJfctmGmo2vudbA3/pPS07nxPjMegLzOQWnN1e0oz3ltCz0pgVUStp7I0mNWqWk9Ha49QCWKtWwmDiMRxmh21t9aQJZtQCbA62H9IjniE8R22G39tLTpkswAHibTmO3+nxN1oak37Z3DyHH8JGOkfSGpjHu1wg7qbwOZ8TLWLwfVUFJHbdhfxAAJt+F5ppgjuzLk8meq9MCvWZ2LMSzE3JOpJlFE8CZODp3bymhlbOitgByl4TwJ7WEMvAprffbW3jy8ybe8ke206uiKehIAQkXsXJLVG15l/YTC6OYftBiLhf1hHiVsKY0/vCjeSNN1V2Q2IyWJvrYWJuT4jx/OUyW1Dthr7WaLZeEI3Sd9Fui1auQw7CcXYafdHzGSHop0DCAPiLcqY/8/wApPUQKAAAANABoAOU4Vxb5lov5GuKsLZGzFw6ZVJJO8nefyEzoidojXEMszMzuSIiSgiIgIiIFTMXaWLFKmz+A05k6CZRkT6W427rTHy9o/wAR3D0H4yl7etdrUr7Tpp2qb/Em58zvnlReeVHjMnDrMTf0v0ktL6ieRoJ7SW0jYAeUuhec82lReSbCvMzVbXrGkM5IyjefDmeU2pvNR0iwYrYarT3l0YAcL2uPraRMLQgG3OmYLdXQsb73PdAGpK+OgPLzkK2njy1F6rElqzZVvvyD/YH3mLiXyhhuZj1Y5C/bv+HrLW3z+sWkuopgIObaX/oJtx0isPPyZJvP4eNhYTPUzHupqeZ+UfT6S/0nq3dU+ytz/E9j+AHvN1gMKKSKh4DPUPO2vtukTxlc1KjufmJPpw+lp0c1kCbXCUso5nfNzsPD4KrTooxyvmXOxVgzEnu5xdQNbX10A3Gbmr0UQbqvabrAi6dmomZyHPBVRbFvtMIEWEvUEuQJlbQ2PVoAM4UrcLdWVtWXMtwNRcAkXGtp62RhS7AL3iQoPAFtMx5AXb0hCQYR1pUgT85vpbuISiA88xqt5Os6z0IOEyg0yWqkb3UqfJRuHvecixjq1REUWQWAGgsiCyCw5Ae0nuyVsoK6EW/+zNlyas2YsPtTbqES3hnJRSRYlQSOZGsuTszEREBERAREQEREDxXqBVZjuAJPkNZzyrWNR2dt7En3kq6XYvLSCDe5t90an62HrIosy57c6asFeNvaC5mZTFpZopL4E5Q7y9qZ7V5aM9I3/NZaFV4GXVB5THvLysYHorMHHVRTRmY2CgsTyAuZmVGke6aP/wDjxF+NJh7iwHuZKYfPONxPWOzn5mZgPAMSbfWW6VQqwYbwbjzmW+BB3HXwO+/hpPFbZ1VL5qbj0JHuJuh5s7ZlXazGkwPefQ/w8fea7CuVdWFiQQRcXFwdLiWhMrBprfwkjd08Why56Y5le9qRcnXtEa2FxvmVQwtF+5WKM1wwbcQ3y3BuQfWagT0sIbTaeIrG1OqwNrNYZLE2yhmKjtNlAFzra03HR7DWBcjujKul+3UBDeRCZh/mecjeFQFhfQbyfADeZONnYbKqIRY2zPpYh3sbHiSoCJ9yRM6hasblqqKE1SbG17DyH+86J0XwlWtog03EnujzPjylvo50SFQi17cWPdH5mdMwWEWkgRBZR9eZ5zLWnvO5bb5fSPWF2mtgB4AD2nqImhjIiICIiAiIgIiIEG6R4rrMQ1tydgem/wCpPtMSkk94z9tU/wAR/wDUZVJhtzLfTiIX0ErmnjPKK0haWQJ5d5YL84BvzllWQlUeP4zJTzEw0W3jMvrOR+stpGyq1pHulgL0Sn2iL+hv+U3bveaXaT5mt4SsrVc02hsUE7tZraiVafdY6czOkY3AXF7azVNs0MdRFck1TbHW3aEtXLW62mr2O8qpPvbWX/7Mw9TVQaZ8UJX/ALTcfhJLX2Lc6CVobFIYaTrHkT9uc+LWekSr7Bcao4bwDDKfcXH4TCrYepTF6lNlF7X7y3/iFxOu4bYlMr2k18RoZgYvo+CSimxI0J3EH7QG+dYzVlwt49o6QLo4i1amW2ZR2qn2RTXUqf4jlS3707D0I6N9eDXrdwsbDi5B1JPBb39pothdBaxconV003syiw8L5QB2v+XnXsBhFo00ppoqKAPTieZ3+svMxaHLU1ldpUwoAUAAaADQAT1EQgiIgIiICIiAiIgIiIHP8Z+1q/4jf6jKU4iYJ7b69PbTyNxiJKz0ko2+IkwrLPobp6q74iWVYo3Gaar3284iUs6VXKndM19bePSIlHSFDwl+nviJI2dHdLVf9qP4P6mIllftLui/df8AiH4TdxE14/jDz8nykiIl1CIiAiIgIiICIiAiIgf/2Q=="/>
          <p:cNvSpPr>
            <a:spLocks noChangeAspect="1" noChangeArrowheads="1"/>
          </p:cNvSpPr>
          <p:nvPr/>
        </p:nvSpPr>
        <p:spPr bwMode="auto">
          <a:xfrm>
            <a:off x="307975" y="-1531938"/>
            <a:ext cx="35147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5" name="AutoShape 12" descr="Resultado de imagen de grabadora de vo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1" name="AutoShape 2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155575" y="-143986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2" name="AutoShape 4" descr="data:image/jpeg;base64,/9j/4AAQSkZJRgABAQAAAQABAAD/2wCEAAkGBxQSEBQUEBQWFRQXFBQYGBgXFxUWFRoYGhcWFhkWFRgYHCggGBslHRoWITEhJSktLi4uFx8zODMsNygtLisBCgoKDg0OGxAQGywmICQtLC8sLCwsLCwsLCwsLCwsLCwsLCwsLCwsLCwsLCwsLCwsLCwsLCwsLCwsLCwsLCwsLP/AABEIALcBEwMBEQACEQEDEQH/xAAcAAABBQEBAQAAAAAAAAAAAAAHAAEEBQYDCAL/xABLEAACAQIDAwgFCAgFAgYDAAABAgMAEQQFEgYhMQcTQVFhcYGRIjKhscEUNEJScoKSoiMzYnOywtHhU2N0tPAWNRUlQ4Oz0hckk//EABsBAAIDAQEBAAAAAAAAAAAAAAAEAwUGAgEH/8QANxEAAgICAAQDBgUEAQUBAQAAAAECAwQRBRIhMSJBURMyM2FxgQYUNJGxIzWhwUIWUtHh8GIV/9oADAMBAAIRAxEAPwA40AKgBUAVm0OcphMO80vAblHSzHgo7T7rmuZyUVtk1FMrpqETz9mWPfETPLKbu7EnqHUB2AWA7qrJScntmuqqjVBQj5G85F5bT4lfrRxH8LOP56Zxe7KnjK8MH9f9BYpwoRUAKgBUAKgCnzNsSmt43i5tVLWdWuABc7we+lbnbHcotaIp866oz8W20n0okPcSP60guJy84i6yn5omYyf5fhjFiMI7QS2BKyD6Lght1iLMoPhT9GZZ0moE8bXJb0VGL5HsAyER89G1tzc4Wsei4a4Iq1WbZ5k+wGYeIpiFRrXWZVNuF1kCm3ZcVZye4b+R6etaoTkqMzzkISsYBYcSeA/qaz/EeNxol7OrrL/CHKMRzXNLsV3/AIhiD6Q1W7E3e6qn/wDo8SkudJ6+nQZ9hjrp/sl5fnhJCy23/SG7zFPYHHnKarvX3IbsPS5oF7WoQgPQAqAFQAqAKDazamLAxgv6UjX0Rg+k1uk/VUdJqOyxQXUaxcWeRLUe3mwb4Q4/OpWBk0QqfStcRLfgukG8jd58qVXPc/kXE1j4MV03L/P/AKNnl/JpgowOcDyt0lmIHgqWHvqdY8EV1nFL5dno+8fybYKQegrxHoKOx9jXBoePBnkOJ3xfV7BvtZsbNgfSP6SEmwkUWtfgHH0e/gfZStlLh9C5xM+F/Ts/Qp8ox7wTJJG7LZ1J0sRcBgSGtxBFcQk0+gzfXGyDUls9IK1wCKtDGj0AKgBUAKgBUARcyzCPDxNLMwRFFyT7AOsk7gOmvJSUVtnddcrJKMV1AVtjtM+Om1G6xLcRp1D6zdbH2cO011tjm/kajDxI0R+b7lDUY6WOR55Lg5DJAwDFSh1DULEg8Ou4Fdwm4PaIMjHhfHlmXLbX5pL6kku/ojhX2WQn2137Wxiiw8OHfX3Z0waZtLIjEYwhXQnVziCwYHeGtcdler2rfmc2fkoRaXLvX1DcKfM2PQAqAK3aN9OEmP8AlsPxDT8aXynqqX0I7fcYMKzRVhR2fj04WEf5a+0XrTYy1VFfItKlqCLCpyQ8q5gP/MZf9bJ/85q8Xw/t/o6R6dzbE83ESOJ3DvNZPieV+Xx5TXfsiSivnmkU2Q4EOxd94U7u1uO/urOcDwVfN3WdUv8ALHsu7kXJE0tq2WkVZntosEFIkUWubN39BrJcfwYw1fBd+5ZYVrfgZZ5LPrhW/EeifDh7LVd8IyHdixb7rp+wpkw5LGkT6syAVACoA44zErFG8jmyorMT2AXNeN6WzqMXJqK8zzvnubPi8Q80nFjuHQqj1VHcPbc9NVk5OT2zX49Eaa1BBu2CwSxZdhgo9eJJG7WkAc++3hVhUtQRmM2xzvk36mgqQVFQByxECyIyOAysCCDvBB4g141s9Tae0AbbfZ04LEsguYnBaIn6vSpPWp3d1j01X218kjVYOT7evb7ruGzZzFc7g8PJ0tDGT36Rf23p+D3FMzN8eW2UfmyyroiFQAqAFQAqAKXaXZqLHLGs7SBUYsAjAAki3pXBricFPoxjHyZ0NuBm865PcHFhJ2iRzIsTspaRzYhSQbXsfGopUQUXocq4lfKyKk+m/QEApE0houTyXTmeHvazM67+1G/tUtL8aEuIrePL5B6AHRViZTZxxeKWNdTnd7T2ClsrKrxoc9jO665TekUku0LX9FAB2kk+ys1b+JJ78EOnzH44K82PFtC30kB7iR76K/xJPfjh+wSwV5Mt8DjklF1O8cQeIrQ4efVlR3B/VeYlbVKt6ZW7ZyWwb9pQfmB9wNe571SxTIfgYOjWeK4LeDj0xovUijyAFaqtaikW0ex2rs9PKuY/9yl/1sn+4NXi+H9v9HSPRu1D7ox16j5WHxr53+JLGowh67f7DuAurZIyaeNYVBdQd5IJF+NOcIvoqxYpySf1IsmM5WN6ZN+Wx/4ifiFWf5zH/wC9fuQeyn6MgZ3iEaFgGUm62AIJ4iqvjF9NmLJRkm/qMY0JRsT0c9mG9Fx+0D5j+1L/AIbl/SnH5necvEmXMjhRdiAB0k2FaRtLqxEgy53h14zJ4MD7qilkVLvJHDsivMhy7V4YcHLdyP8AEAVC86leZw74LzKbbPOlmynFPDcWMaG4sbNJGD4WY0fmI21txH+GSjZkR/8AvIC9KmvDTyYZ8k+ESAkCWBQpXpKDcjDrFrA9o7RT9E0469DMcSx3Xa5eTNpU5XCoAVAGT5SchbF4P9EuuaN1ZALAkE6WG/sN/uioboc0eg9w/IVNu5Po+5N2Gwk0WAhjxKaJEDArdWsNbad6kj1bdNdVJqKTI8yUJ3SlB7TL+pBUVACoAVACoAVAHDGxa43U8GRh5givH2OoPUkzzQvAXqqNqntbLLZubRjcM3VPF/GBXdb1JEGVHmpkvkei6szHmYz12ea1jYbl3GxPWPGsVxp3XZPJp6XRehaYnJCG99S2weURqo1KGbpJ3+Qq9w+D49Va547fm2KWZU5Po9IbF5NGw9EaW6COHiK8y+C41sHyR5X8grypxfV7KPKZCs69+k+6sxwqc6cyMfnplhkJTqbJO3klsOg65B7FNa/iT1Wl8zO5L8JiMMmp0HWyjzIFU1a3NL5iUV1QXBWpRbD16B5VzH/uMv8ArZP9wavF8P7f6OkeitqeMfc/8tfN/wASrxV/f/Q/gf8AL7HHB5KZEDa7XHC396XxOBfmKY2c+tndmZyScdHb/p0/4g/D/emf+mv/AN/4OPz/AMh/+nT9cfh/vR/00/8Av/wH5/5E/Ksu5nV6Wq9ui3C/9atuGcN/J8y5t7Fr7/a66HXNcKZYZIxa7IQL8L23X8asboc8HFeYrOPNFoGua5e2HkMbkE2BuL2399Zy+l1S5WVtkHB6Zcy7NKMIZxIxPNhwLADfY2NOPBiqfab8tkzoXJzbIuV4T5RgcbAN7MgZftC5X2qK74f4oSiNcMt9napejBRXRvF1O2DxbxOskTFHU3DKbEf1HZXqbT2jidcbFyyW0EjIOVPcFxsZv/iRgebITu8L91NQyf8AuKW/hD71P7M3uU59h8SL4eZH7AbMO9TvHlTEZqXZlVbRZU9TWiyrshFQAqAFQAqAFQAqAFQAqAGNAHm3NotGJnX6s0q/hdh8Kqpe8zZ0PdcX8l/BGSYoQ44qQw71Nx7q8XRnc1zRa9T00rXAI6RVsYprT0fE8qqLuQB21DdbVWt2NL6nsYyfYinN4fr+w/0pKXGMNf8AMlWNa/I5vnkQ4EnuH9ags47iRXRtnaw7X5FHlo1YhftE+81meHf1c6Ml6tj9/hpa+R88oMm6Fftn+ED3mtXxN9IozeU+iRncjj1YmEf5iHyOr4VXYy3bFfMWqW5oKdaYtBUAeVcy/wC4y/62T/cGrxfD+3+jpHpHaaK6K3U1vA/3ArA/iKnmpjP0f8jeFLU2vU+9nZ7xaelSfI7x8fKpeAZCnjcnnE5zIas36lrV6KD0ANQA9AGE29jtiEbrjt5Mf61ScTj40/kI5S8SZocgQTYBEbg0bIbcbb13eFWGMlOhJ+gzV4q0iRlWSRYckxarsACSb8PZXdONCr3T2FcYdga8oexDpI+Jwqao2JZ0UekjHeWA6VJuewnq4RXUvfNE0fD89NKux9fJg9FLFyPQAlNiCNxHAjcR3HooPGk+jNVkW3+Lw9gz8+g+jKSW8JPWHjepoXyj8yvv4bTZ1XR/L/wE3ZnbbDYyyqeblP8A6b2BP2Dwb39lNwujMpMjBtp6vqvVGlqUTHoAagB6AFQAqAFQA1AHn7beDRmOKA4c6W/GA59pNVty1NmtwZbx4fQo2G6ohs9E5RjQcDDKeBgjb8gp+69VUux+SMbOtu1w+ZRHXPJ1sfID4CsG3fxG/S6t/skWngogWCbOt0uB3An4iraH4am/emv2/wDYu89eSPuTIlRGZnJsCdwA6PGpZ8AqprlOcm9L6HKzZykkkRNn1vOOxWPw+NV3AIc2Xv0TJ8x6rK/b6T9PGvVHfzY/0rQcTfjS+Rm8p+JEDZKO+Mj7NR8lNQYK3ciPHW5oJFaEsR6APKuZf9xl/wBbJ/uDV4vh/b/R0j1LioA6FTwItWdyKI3VuuXmEJOMk0ZVTJhpe32MKwqeRwzI/wDtNFv4MiBcQ59GR6QZT5jzFaKr8QY0l49piMsKxdjnic/W36NST1ncP6mocn8RVJaqW38zuGFJvxFll0peJGbiRvq5wbZW0RnLu0K2xUZtIkU2RmQ5QIt0Ldrjz0ke41U8TXSLFMpdEymyJsSWj5rnTEsi6gt9FtQLA9HDo7aVxnc2uXetkVTn012CRWgLAVAGZ2g2GwuKJYpzch+nHZST1sODeIvUU6YyHKM+6nontejB9nHJni4t8JWdf2fQf8LG3k1LSx5Lt1LenitUuk+n+UY/F4V4m0So0bfVdSp8jUDTXcsoWRmtxezlXh2Kg8a30CZsBt62pcPjWvewjlJ336EkPT2N59dN03/8ZFHn8OSTsq+6CjTZSDUAKgB6AFQAqAGoACHKnDpzOQ/Wjib8un3qar8j3zTcKe8f7syVQlkGvZyXXksBHQgXwV9PuAqPim3gPRmrFrNf1J2zTASMDxKi3nv+FU/4cnFWzT7tdAzk+VM0dbIrCqz/ABgWPQD6TewdJNUPHMyNdDqT6y/gbxKnKfN5Ig7Mr+kY9S+8/wBqrPw3Hds38hjOfhSM/tpJfFt2Ig9l/jVlxB7uM5kvxnXYWO+JJ6o29pArvhq3a38j3GXiNjnebRYSB58Q2mNALmxJ3kKAAN5JJA8avoQcnpD5iZeWPABSVWdmA3LzYF/EtYUysKw90AnEYhnkaTgzSM/XZixbx3mrRR1HlPQ6YfljwJRS6zq9hqUIGsemx1WIqreFZvoeaNlleYwY7DLNEQ8Tg2JFiLEggg7wQQRSGRiwnuFsdnsZSi9oos2zLLoCQ8w1Dikbc41+ohb28bVVy/D2NN7Sa+43C+9kPJ8x+WF/kECWQgGTEudxIuLRJvPmKYr4JiUvbjt/MLLpr3n+xLzbIcxeMlMcA4FxHHEIkP7IYMWHjVnDkj0S6EEZw31QP8s20xmHlu8jyAGzRym97cRc71PH+9TuuLQzKmMl0CPtbMs2Cimj3qzIwPYynj5iqXiUf6f0ZU5UdRG5P5P0cq9TqfMW+FR8MfhkjjFfRk6baZFxHM6GvrCE7gN5Av19NTyzYqz2eiR3pS5S+p0mFQAqAI2OwMcyFJkWRT0MAR7a8aT7ncJyg9xejAbScl6MC+BbQ3Hm3N0PYrcVPfcd1LTx0+sS1xuKyj0t6r18wX4rDPE7RyKUdTZlO4g/899KNNPTL6E4zipRfRnKvDoOvJ1nJxWBQubyRkxuek6bWY9pUjxvVjTPmiZTPpVVzS7PqaipRIVACoAVACoAagAQ8scNsXC1vWhtf7Ln/wC3tpLJXiTNBweW65L0ZgaWLgM3JWwkyzQ28LLKh8bP/NTcK420uEuz6GZ4luGTzL5Ml4vLJImuoJAO5l4+Nt4rHZPC8nFs5q02vJolryK7I6kOmNxB3Aufui/nauo5vE5+Bb/b/wBHjqx11ev3PqXKnEbSSHeBe3E8eJNd2cIv9jK+59fTzPI5MOdQh2JGzBGqQdi/Gm/w2/FNefQjz/IyW0smrFzH9q3kAPhTOY93SM5c/Gy55P4/TmbqVB5kn4Cm+GLrJk2Ku5pc9yeLGYd8PiAWjfTcAlTdWDKQRwIIB8KuoTcHzIcMbFyP5cvrc+32pbfwgUw82z5Huzv/APiTLf8ADk//ALSf1rz83b6/4QbOM3I9l59Xn07pb/xqa9/OWhs1OX7M4aHCDCKl4B9FiSSdWslj03bfUErJSlzPuCbT2ZflNyKNcCrwRqghcXCKFGl7IeHborqqT2T0TfN1M7yU5jzeNMRO6ZCB9tLuPZrqS1dNkuRHcdhipYSAbtzgv/M5khBYu6kKouS7qrEADpuSfGmoPw9R+qXgTYQsdhlgytMPI686scfo3FyQwJsOkXuPCqniE4utrZV5Uk0yt2SzWPDtIZSQGVbWBO8E9XfVbg3xqb5hWixQ3sh5rjVfFmWO+kvGwuLH0Qo+FR22Rlfzx7bRxOSdm0a/NtrcPhsRHBKWDvosdPoWZtIJbvq9dsVpMu6sSy2DnHsi/qUWFQAqAFQAOOV/JlMSYpRZ1YI560a+m/aGsPvUrkw6cxccJvam632YKaTNAFXkWJ5rEjo5yM+JU39wpzF7Mz/GPfj9AkU0U4qAFQAqAFQAqABjy1Yf5rJ1GZfPQ38p86Uyl2ZdcGl1lH6AwpQvgscjE18PiE6pQ34kA/lpzGfhZnuMR/qRfyCLTRUDV5oBEUNJrTA+FhUG4UA9YAvUcaYRe4pI9cm+7BXmUmqaU9cjn8xrOXvdkn8ypm9yZreT+P8ARSt1uB5Lf41a8MXgb+Y3irws1dWY0Z7Hza8xw8Y4Rq7nvKkD4edI2S5siMV5EEnuxI0NPE4qAFQBDzjBCfDyxHg6MvcSNx8DY16np7PYvT2AHL8S2HxCPwaKQEj7J9Ie8U21tFjJc0Qw4rOMbMl8FhNAYXWSd4xcHgVjVifMjupZRiu7ElGKfiZj8LnQy3EMcTg3bEt6TyvKrO1+JSy6Qp7O48Kk5eZdGTOHOuj6Gl/RZsFlw8mjQul0ZfTUk3FwDa3HeCRxqszMJ2yT3rQhkYzbWzvFsQn05WPcoHvvS64ZHzkyFYq82TI9jsOOOtu9re4CpY8OqXqdrHgjE8s2FtLhnF7GN0v9kqV8fSbyrvJWtGk4M1yzj9Db7DZ38rwUbk3kUaJOvWosT4izeNMVT5o7KzMo9ja4+XkaCpBUVACoAynKewGVz36TEB386h+BqG/3GPcOTeRHQDarzVBq5KctMWADsLGZzJ92wVfMC/jT+PHUPqZjidvPfpeXQ2dTlcKgBUAKgBUAKgDB8sOHLYKNx9Cdb9zK6+8rS+SvCWnCZau16oD1ImkNxyR5mIsY8TGwmQAfbS5A8QWpjGlqWvUquLVOVSkvL/YZaeM4QM6zaPCwtLMbKo8WPQqjpJrmUlFbZJVVK2SjEh7IZ22MwqzPFzd2YAXuCAbalPG3R4GvK58y2SZVCps5E9lzI1gSegXrqT0hdgg1X3nprKN7eyoYQNho7YW/1pGPuX4VfcOWqfuWGOvAXeLxKxozubKouf8AnXTc5qEXJk0pJLbMfspOZsdLK3SjHuuVAHlu8KqsOTsvlNilD5rHI21XA4KgBUAKgAG8oWXcxmEthZZLSr971vzhqare4j9MtwCVycZjz2Xxgn0o7xH7vq/lK1BYtSFbo6mROVLKRLg+dA9OE6r9Og7nHdwP3a9qlp6PaJaloHuweanD46I3skhEb9VmNgT3NY+dTWLcRm6PNEOtKiAqAMByyYbVg4nH0Jxf7LI4/i0UtkrwlrwiWrmvVGG2E2l+Q4i735mSyyDjbqcDpI3+BPZS9NnI/kWmfi+3h07rsHWGVXUMhDKwBBBuCDwINWCMu009M+69PBqABLyr7SLK64WI3WNtUhHAvYgJ22ub9tuqk8izfhRf8KxXFe1l59ih2I2WfHTDUCIEP6Ruv/LU9Z9g8Kiqqc38hrNzFRDS95h2ijCqFUWAAAA4ADcAKsTLttvbPug8FQA1AD0ANQAqAK7aHKxisLLCd2tSAepuKnwIFczjzR0S0WuqxTXkeecVhmido5BpdCVYHoIqsaaembCE1OKlHszmjEEFSQQQQQbEEG4IPQQa82dNJrTNfh+UvHKgUmJyB6zIdXjpYA+VTrImVsuFUN76o55VhcVnOKHPSM0aH024Ig+qijcGPn0nhRFStl1PbZU4VfgXV9g14TDLFGscYCoihVA4AAWAp5LS0jNyk5NyfdlfjcmMjMwnmTVxUN6HC1gp4UvZjuTb5miGVe/NlJJsP9WbzS/tDUlLhi8pEDxV6k/BZdi4IxHE8LKL21K4O834g1PXTfVHli0SRhOK0mirzbKcdMf0hVgOCqwCjwNr+NLX4+TZ7xFZXbLuTdjcqkhaUyqVuFA3g34k8D3VNgUTrbckd49bjvZqKshkVAD0ANQAPOV/LrxQzgb0Yxt9lt4v3EW+9U1L66GceXXRW8kOY6Z5YDwdA6/aQ2PiQ35a6uXTZ1kR6JhQlVJAyNZgRZl47mBFiO0XpcV7dQTZrya4lJD8mKyR39ElwrgdAa/SOseymFatdRuORHXU3OR4XMiY/lc0KotrrGpaR93B2O5fuiopOPkLycPI0tcEZQ7dZU+KwMsUQ1SHQygkDerqeJ7L1HbHmi0hrDtVVylLsAzMcrmw5/TxPH2spC+DcD51XyhKPdGorvrs9ySZZ7NbY4jBejEweO9+bfev3SN6+G7srqu6UexDk4NV/V9H6msHK4bb8IL/AL/d/wDHU/5r5Fe+Ddek+n0K/F7Y5hmAMeFiKIdx5kMzdxlO5fZXLtsn7qJY4WNjvdktv5/+CZs5yXuxD41gi8ebQ3Y9jPwXwv3ivYY77yI8jiyS1UvuE/A4NIY1jiUIiiwVRYD/AJ102kktIpJzlN80n1JFenI1AD0AKgBUAKgBqAHoAzW1exkGO9JrxygWEi2uR0BwfWHt7aisqjPuOY2bZR0XVehh5OSjEA+jPER1kOp8t/vpf8q/UtFxiHnFlnlXJQoIOKnLj6ka6B3FiSSO4Cu44y82QW8Xk1qEdfUIGX5fHBGI4UCIOAUWHees9tMqKS0ipnZKcuaT2yVXpwKgBqAHoAVADUAKgB6AFQA1AGY2kgxGMjlwyYdUjJA52WQDgQwaNEBJ3gcSK7jpdSSDUXvZWZLyaxxEPLPI7i/6s80N+4i4Jb2iupWtncr2+yNbleUQYYEQRqmq2ogekxF97Md7HeePXUbbfchcm+5Orw8FQAqAFQAxFAECfJMM/rwRN3xofhXLjF90SRusj2k/3FBkeGT1MPCvdGg+FCjFeR7K6yXeT/cngW4V0RD0AKgBUAKgBUAKgBUAKgBqAETQBXYzPcPF68i36l9I+S3tS9mVVDuyOVsI92Us+2yA+hEzDrJC+zfSkuJwT6IheUvJGlwU/ORo9ralDW42uL2qwhLmipDMXtbO1dno9ACoAagB6AFQAqAGoAVACY7twvQAKM15TsQSVgiSKxIOu7vcdHQB5Gp1UhuOOtbYT8txYmhjlXg6Kw8QDULWmKtaeiRXh4PQAqAGoAVAD0ANQBWZlnAjOlRqbp6h39tUfEONQxpckFuX+ENU4rsW30RWHPpepfI/1qlf4hyd9kN/kYerJuAz0MQsg0k9I4ePVVpg8ejbJQtWm/PyF7sNxW49S5rRCQ9ACoAagBUAPQAqAFQAqAIOdYAzwtGG0k232vwN6hvqdkHFPRxOPNHRk8Xse0cbvzoOlWa2ki9he3GqyfDnGLlzCssbS3szBqrFDZZhtdHgYMMskcjl4gRp029EKDckjrHRWrxYOVa+hc0VucVo+dmdu1xmJ5lYSg0M2osDwtusB21NKvlWyWdLgtmxqMhMTtrykYfANzSgzz9KKQFTq5x+g9gBPdTFONKzr2R6Z7I+WiN5AuMgMKE25xHMir2uNINu0X7qmnhNLcXsNBTgmV1DIQysAQQbgg8CCOIpFrR4Rs4zWLCwvNiHCRoLkn2AAbySdwA411GLk9ID7yzMI8REk0Dh43F1Yf8ANxHAg7xXkouL0wJVeAKgBUAArb7L+YzCYAWVyJF7n3n82qmq3uI/TLcAg8lOYc5gebJ3wuy/db018N5H3ahtWpC18dS2bSoyEVACoAVACoAVAHPESaVZuoE+QqK6fJXKXoj2K20jEs1zc8TvNfMrJucnJ92aCK0tIlRYAmFpb8Dwqwq4bKeJLI328iCV6Vihoh1W7GDYZTMXhQnjax8Db4V9F4Zc7sWE3/8Aa6FFfHlsaJlPkQqAFQAqAFQAqAFQAqAFQBDzn5tN+6f+E1Fd8OX0OZ+6wVVlypJ/KRATgsC4HAFe30kUj+E1rcJ/019C+w30+xT8nuEmXMIH5qQJdwzaH02MbgXNrW1aaZsa5Ri5pwfU0/Knt78iX5PhiPlLrctuIiQ/St0uegd5PQD1jY/tHzS7CIJ9jNkJ8znbSSsYN5Zmu1id5AvveQ8ePaTwu9ddGpfP0PQk55yN4c4c/I3dZ1G4yNqSQ24Pu9C/WvDqNJwzZc3i7BsquSTak4SLGQY1ikWHGsavWQ6ijxAdN2tZR0k9dd5VXM4yh5gYzbfa+bM5wSGWJWtDCN+87gzAetIfZew6SWaaY1R+Z6F7km2UnwOHZsQ7BpbNzF7pH2n/ADD023bgN9r1X5VsbJdP3OTeUsAqAFQAM+WHDL+glBXWNSMLjVpPpKbcbAhvxVPS/Iax33Rl9jdpzgHkbQZFdANN9PpA3Uk2O6xYeNdzhzEttfOTc05RcZLcRlYV/YF2/E1/YBXiqSOY48V3CnszmPyjBwy8S0a6vtjc35gaXktPQpOPLJotK8ORUAKgBUARsz/UyfYb3Upn/pp/RklXvr6mNr5qXxd4X5k/3veK1eL/AGmf3K2z9SikrKFkanZ79QO9vea3vAv0cfv/ACU2X8VllVwLCoAVACoAVACoAagBUAPQBCzn5tN+6f8AhNRX/Dl9DifusFdZcqgp5L82h/dp7hWoo+HH6FrX7qJtSnZ5ZzjXiMzmEraXkxjxsW+heXmxfsUWHctXcPDUmvQ9PTGR5RFhIEggXSiCw6yelmPSxO8ntqmnNze2eCzrN4sJA8+IYLGguT0k9CqOlidwFEYuT0gPLuc5g2JxM0ukgzSl9A372Y6VsPWO+3ee2ruEVCKXoehl5L+TsYULisYoOIIuiHeIQek9chHT0XsOk1XZOTz+GPYAgZnmcWHTXPIsa9bG1+wDiT2CkZSUV1Oq6p2PUVsGu0nKkxumCXSOHOyesfsJ0d58qVnk+US5x+EpeK1/Y7cn+Y5nzn6WKWWBzdmlOkqT9JC9rj9kbuq3T1TKzfXscZ9eLy+BpSXkgg55hmlw00cbFXaNwrKSCGsdO8b+NqbT0yoi9NMB2E2cxcwZ1gkIsWLMNN7C53t6x7r01zxQ87ILpsq4yLjVfTcXtxt027bV0zthtyjYnAxhWWIS3AIaU6+0Gx9H2Uq5yYjK2bNLGgUWUAAcABYeVcER9UAMTQBnsftfDGxVAZCOkWC+BPGkLeIVwel1F5ZEV0RHg21jJ9ONlHWCG9m6uI8Sg31R4sqPmi7xOIWTDO6EMpRrEd1SZk1PFm16DlDTmmjJV85L8vML8yf73vFarF/tM/uVtn6lFHWVLI1Oz36gd7e81vOBfo4/f+Smy/issquBYegBqAHoAVACoAoM42ojhJVBzjjiAbKO89fYKRvzoV9F1ZBZfGPQzU20+KkayHT1Ki3Ptuar5Zt83qP+Bd3zl2H5zMOP6fyPutXu8vv1D+t8zjPneKVWSUtZgVIdADYixtuBriWTkRWpfweO2xLTKekiA3uY42SHKudhIDpAjC4uN2m+7uvWpxluEUW9CT5UwYzbd45jczkDqVUH8t6e9nEf9jAtuVDk+fEN8twS6ndQZoRxbd+sj62tYFeniN/GTGyVHwS7CJB2Y5Vp8PGYcww8spjUAOBokHQBMHtv4el7DxruzEjJ7g0GjF7Y7XT5lMrSDSim0UKXYKTu6ru54Xt2ACmaaY1L/YBR5M+T5cIoxeOA5+10Q20wgjiTw5zt6OA6TSGTk8/hj2/kOr7G4m2jwiGz4qBT1GWMHyvSLnFeZKse19VF/sZrE7F4XHYlsQcU8yHgqyK4XrCtvIXsFu+o3VGb3schm20Q5FHXz0aTKtm8Lhv1EKK31ran/E1zUka4x7IUtybbPeky1rsgHoAYigDz5tLgPk+Mni6FkNvst6a/lIpyD2tljW+aKYX+TzMOey+K/rRgxH7m5fy6aWsWpCVsdTY/KDmcmGwEkkBs90XV0qGYAsO3+tL3ScY7Qxg1RtuUZdgVbI7RYmPGw2lkkEkqI6szOGDMFO4njvuDSlVkuZF7mYtTpfRLSCttvjjHAEU2MhIP2Rx89w8TRxC1wr0vMx2RJqOl5lBspkq4hmaS+hbCwNrk9Z6hSOFjK1ty7IgoqU+rLfPdlFKA4VbOCLrfcR947iKbyMCLW611JbMda8IsnyubDwTiUroZCQASSGtv6LcPdUEqLKsaxS7aJsOuUJrfqV9YQ0xd4X5k/wB73itXi/2mf3K2z9SijrKlkanZ79QO9vfW84F+jj9/5KbL+Kyzq4FhUANQA9ACoAym1+elP0MRsxHpsOIB+iO0+6qzOyuXwR7+Yrfdy+FGayPKmxMmkblG9m6h2dpqux8d3S15eYtVW5sIuX5dHAumJQOs/SPaT01f1UwrWoosYwUVpEupTog52oOGmuP/AE3/AITUN6Trf0OLPdYLKzBVhDng5zK2T62FYDv5s29tanG6QiW1L0ogH6Ksi1PQezM+vBYZuJMEV+/QL+29JSWmVs1qTMdyv7L4jFwLJhnduauWw44P+2gG8uB0G9xwseLWLbGEtS/c8QMsvw7Ze4ay/LAL3IDDD3HqqDuM3WTcLwG+5pfPz2/6df3LfB4erFz2dvJepodmslxGbTEzzSGJPXdiW3n6EYPohrdm4eFVsIytfVjuTdVhxShFbNfmnJXhzH/+s7xyAbtZ1o32ha47x5GppY0ddBCri1ql40mgb5jluJwE4DhopBvV0JAYdaOOI7O3eKVcZVsua7KcmHTqjb7J8pZBEeP3jcBMBY/+4o3feHl00xXkeUisy+F/8qf2/wDAT4pVZQykMpFwQQQQekEcRTZSNNPTPug8FQAKOV7LtM8U4G50KN9pDceYP5aYpfTQ3jy6NHXkfzG0k0BPrKJF71IVvGxXyry5eYZMezCTj4o3jZJgpjYEMGtpIPXel3p9GLQck9x7mGhOTZfLziOrSC9tLPOV67BbhT2ml/6Vb2Wb/O5MeV9v2JW2OKWaHDTRHVG4Yg94UjjwO47uykuJdYxkihza5Qepd0S9gJRolXp1A+BFvhXXDJLlaPMV9GjSZhjUhjMknqi3Ded5A3CrCyyNceaXYYlJRW2V7Z1DPFIsT3bm2NrMDbhfeO0UjlZNduPNRfkzrHsjKa0Z2vnhoi7wvzJ/ve8Vq8X+0z+5W2fqUUdZUsjU7PfqB3t763nAv0cfv/JTZfxWWdXAsccXiUiRpJWVEUXZmIVQB0kncK9SbekBVZJtbg8XI0eFnSR1FyouDYWBZdQGobxvHXXc6pwW5IC7qMDhjsSI4nc8FUt5C9q4snyRcvQ8k9LYKJ5S7MzG7MST3msvOTlJyZVN7e2EXZPA81hk3ek/pnx4DytWgw6uSpfMsKIcsC4psmHoAhZz82m/dP8Awmorvhy+hzP3WCusuVIUspW+FiHXEo/LWoo+HH6FtX7qPPc0elmX6rEeRtVkuxap7Qb+TqfXlsB6g6/hdlHsApWz3hC5amzttrnvyPCPILc4fQjH7Z4HuAufCoLZ8sdkuJR7a1R8vMAaK8jgC7yOwA6WZmNhvPSSfbVd1bNY3GEfRI9C7MZMuDwscK8QLsfrOfWbz9gFWVcFGOjIZFzusc2WhNuNdkIBNus+OMxjMp/RJdI+rSDvb7x391qrrp80jV4GP7Gpb7vuXPJ3sWuLBnxIPNBrIoNtZHrEkb9I4buJv1VJTSpdWK8QzpVP2cO/n8gvYbDrGgSNQqKLBVFgB1ACnOxn5ScntnObHxp6zgHq4nyFK25+PV0nNI7jVOXZHNM2hPBx43HvqKHFcST0po6ePYvIoeUjAc/l7su8xlZV7hub8parKmab2mFL5Z9QWbJZj8nxsEhNl1hW6tLeib917+FMzW4jdkdxaLrH7C5jiMRKZbWMjWeSUFStzYqq3IFrbiBaqd02Sb2P15+NVWtLrr0M7tLs5NgZFSfSQwJVlJKm24jeAQRceYqGytwfUexcqGQm4+QQOT+MYzKmgJs0UrBT1XAdT3ekw8DUvsldTylBxij+r9VsilMRhJL2aNhuva6kd/Aiqnlux5dOhntTrY+MzLEYohWJffuVV3X67CvbLrr+jCU52dDTZNkpgw0rSfrHQ7uOkWO7v66aljOrFm5d2h/Dq5JJvuVtYM0pd4X5k/3veK1eL/aZ/crbP1KKOsqWRqtnv1A7299bzgX6OP3/AJKbL+Kyyq4FgMcvGfkyRYNG9FRzso6yd0YPcAzW7VNWOFX3mz1EvkZ2Mlif5diAU1RlYkPrFWteRx0Agbh2k9Vc5d6l4EDC5SB4Ue2UunCP2lR+YH4Unny1SyHIeoMHVqz67lcgvQLZVA6AB7K1UVqKLZdj7ro9FQBCzn5tN+6f+E1Ff8OX0OZ+6wV1lypCpknzaH92nuFaij4cfoWtfuoBO0sGjG4leqeTyLFh7DVjF7SLSt7igm8ks18Cy/UmceYVvjS9vvCuQvEZPlfzIvi0hHqxIDb9t953dihfM1XZMty0XXCKkq3P1/0Q+SzACXMFZhcRIz/e3KvvJ8K5x1uZLxSxxo0vNhup8zJjeVDPvk+E5tDaWe6C3EJ9NvL0e9uyoL58sdFhw3H9rbt9kCDJ8tbEzxwx+s7AX6hxZj2AAnwpKEeZ6NFfaqq3N+R6Hy3ApBCkUYsiKFHcOk9ZPG9WSSitGQsm5ycn3ZS5vmxYlIzZRuJHE9x6qyHFuMSnJ1UvSXd+pYY2KkuaR1yPLFZeckF78AeHeeup+C8MhOHt7VvfY4yr2nyROu0MaCMWUA6gBYAd9T8eqphjrUUnvocYcpOfcqcBiLXjffG4KsDws26486puE8Rnj2qDfhfkN5FKkuZd0CDMMIYpZIm4o7Ifuki/xr6SntbIova2HnZXMflGDglJuxjAb7a+i35gaUktMr5x1JozvK5gOcwIkA3xSKe3S3oN71PhSuRHcNj/AAqzlv5fVGd5GsbpxE8RO541cDtQ2PsYeVRYz6tDvGK9xjP7BZZb8aca2UAyoBwAFCSXYCPmf6mT7De6lc/9NP6Mkq99fUx1fNS+LvC/Mn+97xWrxf7TP7lbZ+pRR1lSyNVs9+oHe3vNbzgX6OP3/kpsv4rKfb7bJMuhAUc5iZN0MQ3knhqYDfpBsN28kgCr6ml2P5C6QCNscqxeHnR8cbzzoJib3IJYjSei62XcNwuAOFWlM4SjqPZAegthdoBj8DFNu120yAdEi7m7gdxHYwqqur9nNo8L+ogKDbZb4Q9jp77fGkeIL+iyDI9wHpqhRXoLmFkDIrDgVBHiL1qoPcUy2i9o610eioAhZz82m/dP/Caiv+HL6HM/dYK6y5UhUyT5tD+7T3CtRR8OP0LWv3UBnlDh05niOomNh4xpf23p+v3SypfgRrORub0MSnU0beYYH+EVHd5EOSuqMjylxkZnNfpEZHdoUfA1U3++y/4Y08dfcibGbQfIcUJWUshUo6i17Eg3F9xII4dprmqfJLZLm43t6+VdwiYjlUwij0EmY9WlVHiS3uvTTyY+RSx4Te++kDbavP2x2JMrDStgqJe+lR29ZJJ8eylLJ872XeJjLHr5fPzNxyPZL6MmKYbzeOPuBBcjvNh900zjQ6cxV8Xv3JVLy6sIOaylIXI42t57qi4la6sacl30VVEeaxIx9fOi9NjlX6mP7Ir6Nw3X5WGvQorviM5ZzgjKll9YG47eyoOLYUsqnUO67HeNaq5bfYpcJlEhcal0gEXJI9lZvE4Nku5c60kx63KhyvTMHypZfzWO1gejMgb7y+g3uU+NfQqX4dC1Etx0aPkfzDVFNAeKMHXufcQO4r+auLl12RZEeuzY7SYHn8HPF0vE4H2tJ0nztS81uLRzjz5LYy9GBLYPHczmOHYmwZ+bP/uDQAfvFar6ZamjTZ9ftMeWvr+wf6sjJioAjZiLwyfYb3UrmrePNfJndXvr6mNr5oX5d4X5k/3veK1eL/aZ/crbP1KKOsoWR3zfayPLsArsNcrsyxRDi7X9ijdc9wG8ivoX4cpdmJFeXX+Sny/ish7B7IS86cxzT08ZJvRTwhU8AB0Nbdb6IuOJJq9utWvZ19v5FSm5f8BeLCTjiryRHudQ4v3GM/iNS4MurR6iv5A8zKz4nDE7nRZVH7SHQ5HeGT8IrrOh0UgYaqrjwg53hedw8iDiVNu8bx7QKhyIc9bicWR5otAsrM9irN/sXmQkh5sn0493evQfDh4Ve4FynDlfdD+PPmjr0NDT4wPQBCzn5tN+6f8AhNRX/Dl9DmfusFVZcqgqZJ82h/dp7hWoo+HH6FpX7qBbytQ2xyt9aFPYzinan0H8d+E78j89sVMn1odX4XUfz0XdjzJXRM221WxsGOKtIWSRRbWlrleOlgQQd/DvNJWVKfcMbNsx9qPYrMHyY4JN787J9p7DyQCuVjwRPPil8u2kS8/y7DYHA4iTDwRI4jIVgi6tTeip1Hed5FezjGEW0iKiy2+6MZSb6gMFV5qwsbGbbYKDAwxSuUdAQw0O1yWJ1AqCDe9/GnaroKKTM9mYN87pSitpln/1phsYWgw3OO+ktfQVUBbEk6rHs4dIpPiTV2NOMe+iKOHbRJTnpL6kasAPml2dxYaPQeK+6trwHLjZT7J94/wVWZU4z5vJltV+JnDGYtYwC3SQABxJ7KWycquhJy8+iR3CtzfQxvK1l+vCJKBvikF/sP6J/Nop2mXUkx5aloxPJ1mHM5hHf1ZAYj96xX8wXzqaxbiMXR3AN9KiB522iwxw2NnRdxjmJXz1p7CKrJrlmzX48lbQt+aPQWAxIliSReDorDxANWSe1syU48snF+R3r05GkW4IPSCK4sjzRcfU9T09mIljKsVPEG1fM76nVZKD8mX0JKUU0dY8YwjMYtpJuev/AJupivPthjuhdmcSpi5qfmRxSaTb0iVvRfwbMwGSCeWMNPChCMSTp1EsbLe1wSbG1xX0nh1csfFjV+5R3T55tl5TREDvl1A/8MT/AFMdvwSfC9NYfxT1GB5E4yc2BHBcPMW7roPeRTma/wCn9wZ6DqpPBqAMBtflHNSc4nqSHh1NxI7jx86os/H9nLnXZiGRXyvaKTB4p4nDxmzDp+B6xSVdkoS5okEZOL2jYYDbSMgCdSp6SvpL/Ue2reriMGvGtDkcmL7kyTa/DAbmZuwKfjapnxCleZ28iBRZttU8ymOJNKkEEmxYi2/sG6/XSN2fKxcsEQTyHLojNVWiwT9npw+FiKm4CAeI3H21psaSlUtFnU9xRguWOH08M/7MinzUj3mnqfMexn3KTkvm05kg+tHIvs1fy11b7pJf7gaqWERqAIOeZUmKgeCW+h7X0mzAghgQewgVzKKktMkptlVNTj3RloeS7Bj1mmfvdQPyqKh/LwHnxW/y1+xZ4TYTAR2th1b7ZZ/YxtXapgvIhnn5Ev8Al+xfYbBxxrpjRUXqVQo8hXfKtaFZTlJ7bM1m+XmJrj1Cd3Z2VheLcNeNPnj7rLXGv9otPuiDG5U3UkEdIqqrtnVLmg9MZlFSWmTxnc1rXHfbfVsuPZaWtr9hb8nWS8owzSuJpTcD1b9fwAqx4VjW5Vn5q9712IMica17OCLPOcCJ8PLE3B0Ze4kbj4GxrVxensQi9PZ55jZkYFdzqwI7GB3e2nCyfVHoCbO4o4keY6NSBrWZrbrkeiDSMml3K+NcpPSAhtpmseKxss0F9DaACRYtpUDVbo8eqq62SlLaNVhUyqpUZdyblG3uLw2HWCPmyq3Cl1ZnUcbA6gLDouK6jfKK0iK3htNk+d76mu5MdpcVip5UxD84gj1XIVSragABpAuCNXlU1FkpN7K7iWLVTFOHRhGpoqCDj8rSU3Nw3WPj11V53Cqcp8z6P1QxVkTr6LsV3/Tp/wAQfh/vVQ/w09+//gZ/P/I6vgUwsUkzXkMcbvbcPVUtYdu6rTB4LTjzUu7+YvblTs6dkCPCcs2MEuqSKBoif1ah1YL1K5Y7+0jf2Vqngw10fUX0GbIM4jxmHjxEJOhxcXFiCNxBHWCCOrdVdODhLlZ4Dfl8zQCHDYYeszmY9QVFKDf1kufw91OYMPE5HqJnIhs6YcM+Lk9bEaQg3G0Sk2PexJNupV7a5zLOaXKvIGE2kzw//9k="/>
          <p:cNvSpPr>
            <a:spLocks noChangeAspect="1" noChangeArrowheads="1"/>
          </p:cNvSpPr>
          <p:nvPr/>
        </p:nvSpPr>
        <p:spPr bwMode="auto">
          <a:xfrm>
            <a:off x="4215039" y="1032593"/>
            <a:ext cx="4524375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6" name="AutoShape 4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155575" y="-5715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7" name="AutoShape 6" descr="data:image/jpeg;base64,/9j/4AAQSkZJRgABAQAAAQABAAD/2wCEAAkGBxQHEhUTExQVFhUWGR8bGRYVGRkeHhwfHR8aHCAiHxwgHDQgHx4lJx8aITIiJTUrLjAwFyIzODMtNzQtLywBCgoKDg0OGxAQGzcmICQ0OC0yNzY0MjI2Ni80LTQ0LC8sKzExNC0sNSw0LywsLDQsLDQsLCwsLDQvNCwsLCwsLP/AABEIAGQAZAMBEQACEQEDEQH/xAAbAAACAwEBAQAAAAAAAAAAAAAGBwIEBQABA//EADwQAAIBAgQEAwQGCgMBAQAAAAECAwQRAAUSIQYxQVETImEHcYGRFDJCUqGxFSMzYnKCksHR8ENT0qIk/8QAGgEAAwEBAQEAAAAAAAAAAAAAAwQFAAYCAf/EADMRAAEDAgQEBAYCAgMBAAAAAAEAAgMEEQUSITETQVFhInGBkTKhscHR8BTxQuEVM2Ij/9oADAMBAAIRAxEAPwB1VdSlKjO7BVUElmNgAOpPbGWS1zL2nyztaipg6f8AbOxUN/CgGq3qbYVkq4mblPwYbNMAbWB6qtTe0yspmBnpI3TqYHIYe5XFj7rjHlldE7S9kWTCJ2i4sfVMbIc8hz2ISwPqUmx6FT1DDmCO2HFLItoVpM2nGWS4zv2nAOUoYPpFjYzO2mO/ZbAl/eLD1OAS1McRs4pynoJ5hcDTqVlx+0uvpzeSkgkXqI5HVvgWBHzwFtdE7smnYNOPhIKPuF+KIOJIy0RIZdnjfZ0PqO3YjY4cBBFwpb2OY7K8WK3mNsfV5QJxR7REy2RoKaI1Mq7OdWmND2L2JLeg5dbYFLPHF8ZTMFJLP8AQ4PaTmEZu1NTMPuh5Af6iD+WFhiERKe/4We1wR7o24R41h4lugVoplF2hkte3dSNmX1HLrhxj2vF2lTZoZIXZZBYopx6QkuvabO1W8NKP2dvFkH3rGyKfS4Zv5RifiNSYY7Dc/RUsMpxK8ufqG/MqtHRUk2qGGXVUQhTIu9vN2HpccsBxDD2MpTI0WLRe/wCUOmxaV8viNw7206eSr1nCtRWPCYdHhliJSx3UC3L8cfcFggdT8SQZi76X5d14xDEKoy5YXFoHS2//AKvyVXhKQ5JmKhfqTnw3HQ21FG94sR6hsahqPG6K+l9FTxKHiwNqP8rC/qiv2m1rLAkCkj6QxDEGx8NRdhf18q+5jhurn4MZPNTqCnE0tnbDUodpMmgiSNPGQTshZYbDdR29fwxPdhxlphK0m5F+yadjDmTmMgZRpoD6e/RTOXQLJHHNKIjIdKXFyx6DfYfHvhLB6X+WHSOOg06G9l6rMWdDZjNz626LFQHhmuSVT+zk0SEfajJs1/d9b+XD9PLwZzFe4vZN1DBWUgmIs4D+x90zOOswfLqRzGdLvZFYfZLbavgLn4YqTS8Jhf0UCni40gj2ugHh3J6e6U7SiORwfCS1y2nmSf8ASfhvKpaT+WwzSHfax91VrcSNM8QQAC3bTsF5nMS5ZGrsjsGYLaNSxuf7c8JYfQPq3PyusGm17XJPlcLzVY3/ABw02uSL7gfvZUuI8qk4fmV4yBLFaSNgOfoetjYqR6/HDga+jlAcbg/myfjlZiUDmEWcNudjb6FOShqxWxpIvJ1DD3MAcWlzNkH8cUpSaOUW8y6bnldTcX/qPyxBxkG7D5/7VjCnDI9t+ntzWdwtU01RI5ColTssisyq+3v3YdQRfAJqfEKmmELZGmMjfYkdCkZaenjmLwLHe33HLVXuIs7TJ47l7F9hGjqWckbAKN77jAqfDcRpmOYJAG7+XfZEj4Lngu38vqsXh+lNZWQ3Fip1kDe1he3zsL4JhrbzC2wVqucG0rh1sEUce0firDL/ANbEH3Pb+6jFHFmkwgjqpWFPtI5vUIOzLO6TJ5YDMgaZvKrH/jViAWZui7+82xLoH10kTo4nAMHUXOu4C81tNEZc7t+3PvZexcY0may2kEQkjnKQNfVqtykXy7A7DrvbBIqasw2F3AdmabEgjblceSBwYZ5Bff69tFGqov0jMkQuTI4B787k/K5wrQ5nygnUk3+a6PM2KBx2Fj9NEwONqT6TTMfuMH+XP88dFiDS6ncAuew5+WobdAsudUmTNE05USWIQ6SWUfaNwLqDyviJh8lbIwwQkBnXp5I+IU8XF4jt/wBt7KhV+1aCKZFhV3jvpeW3h6RyGlTcnvvb0waPBXUzS+nlOb3B+SXD2PIDhv3VviBjUMTcuzbA87nkB+OJ8c8s77yG5/eS6GhibE3TQblNHLaP6HFHH9xFX5ADHZN0Gq5Uuu4nqV5m2XrmMZRtuxHMHvgFTTtnYWOXqGYwuzNS4zrg8PIrTQlrbF41DagOV7g2xDZHPSHK4FzOyvw1kTgSy1z1CqQcKRtOJaelYMBYFlC2J6k2A/PHqV89SOHG0hp3uvpfCyz5MubtumDw1kIylSzENI/MjkB2H+cVKOkFO3qSo9bWGoNhsFsV1MtWjIwurCxw1Ixr2lrtilGPcxwc3cJc59whqI8WETqt9LgXYD1tuPx+GOcfSVdKTwHaHpr7hW21FPUjx2B7rMo+GYoWBhoyHHI6G2+J2GAF1fN4HE28rIzY6eLxXARvwzw6aFvGlIMhFgBuFHv6k4tUNDwBmdup1dXCUCOP4fqiOqICm4uDtbvf+2Kdr6FTC7LqEtc44DRZWl8ETA2tclioHTT1A79eoxIqIZ6eLLTk219vv5qnFNFUPvMACAB59T2t07lUs5yRM6iaFqSzEWV0i0snuIUA/H1wCHEKy2V0dz11/pGdQU+bNnsD3CKOHeGWjdZphbR9ROdrdW9fTBqDDzGeJLvvZasxBpZw4ue5+w8+qNbYsKOovIIxcmwHMnpjLJeZv7U40bTRwPU2/wCTUI4/gxUlvgLYDJURx6OKbgoZ5hdjdFUo/auyH/8AVRPGnV4ZBJb3oVU2918eGVUTtiiS4ZURi5bfy1TDyrNIs1iWWFxIjcmX/efphlIEWVxmtjLIG4h9pUOXOYqeN6qRdj4ZCop7GQ3H9INsDfKxnxFHgpZZ/wDrbdY0PtXmQ/rcvYJ1MM4dh/KUUH5jAhVxHmmnYVUtF8t0fcP8QQcQReLA+ocmHJlPZlO4Pvwyp5GXQrVJtjL4g/inj6DInMKo8845xRW8v8bHZfdzx4fIxgu42RYaeSY5Y23Q0vtWnU3fL/L+5UAt8jGAfngArISbXTpwipAvb5hG3C/FdPxKp8FiHW2uJxZ1v3Hb1G2GQQRcKe9jmHK4WKIMfV5S89p9Y1T4VGPqSAvNbqoICp7mOon0S3XCVdUmGPTcqjhtM2aQl2zeSyKKKjj0UzBxUSIzq4HlGm+3YbDt1wKCkjlpOJbUi915q8Vmiqy25AaQLcrHt3tuvrV8PyGnZ4YRNLrChGYqFHVtjz32wvgsUcsRlk1JXvE8RqGPDYXEW6a/vT3VPgWpbIq0Rg/q6k6XUcvEAurj1NipPW69sM0c7c7ogdBt5JjEKfPA2pAsTbMO55++iMPaRmT01OsMbFXqGKFhzCAXcj1tZb9NQwzUz8KMu5qfR0/HlDTtzQY+XUmSxQI8miWYExoF8lhtYm2x9cKf8eJ4c9/GRcH05JqXGHwzljfgabW6C9r+6sZllkdHGJJpEiRm0qXv5iegA3+OJ2H0MlTHxC7KDtz+4TNRjIgdlaLn8b7fPksvKKk8O1cc6/VZgkwHJkJtc99JOoHsD3w9SzOjldA7kbfOyLWRMq6YVLNDa/mOhTS4zzVsppXeP9obIhPRmNgbenP4YoyyiNheeSgwxGWRsY5pa0uWUuT0omqJXXXJoUhdRZuZZ+pJJJJ9cJ09KKuMyPdqefIa2VGrxB1G8RQjQb6anS5JXuYIKQwDwpJVlYD9X0v+9bb44SwugM7n8U6MOXzPfoAvtdjbomN4W7hfXp0HdR4joTwtVCWmJLxAMATuwO7RsR0IFviD0w0Xtppg1uxGvZNQh+I0zuIPGNjt6fZOKmqRVIrr9V1DD3EXGKigWQVxvS6amOToyafipJ/Jj8sQca/wPmrWEkcN7fJBlB7S6emYpNTyxspsxup0nlv1+WFm4RVcMtinsx3nYpOpkiMl3Ns4abarTbjZM31xUCSzSlfMTeKKMb+Z2N2IG9hte2H6HCmUrCOIdd+Q/I90J013CzdeV9VHhujepqqYPbWpDOVG3lFzb3nCmHBpn8G32V+tcRRvzc7e97/ZFntApPEEEn3GZf6wP/P44cxdp4IPdSsJcBI5p6KrQxx1KosgjbSTo1hSVvz0knbHPNxqqhgMLB68wF5rKJj5M5Cs57TR1UP65EZIjrDuLBLb3DE22/3pilhlbiHAayOKwsAHHTy0tqkpKeJzrynT5677a6oG8L9M+EFFhKwCj90kW/8Ane2BU7XCcMJuQdfuuojc1tOSNsp+n7ZMnjql+kUxP3GDH3bg/ni9iAJp3WUDDSBUBYOVxrUx+G6o6E3s4BFx1F+RxysWM1FECGa9L8vymcRo2TOu5bTH6KvkJXYDb0xMpcUqYXOyO+I3N9deqC2BriLjZAvEHmueZPxJOKdNI9zsztSV0FGAwADQD9KaOV0Zo4Yo/uIqn4ADHbs0Gq5BzvEbKGd5WuZxlCbHmp7H/BwtVUzZ2ZT6ItNOYX5gL9QlfxFwpFO16qIq/LxEJF/5rWPuOOcElZQ3aNvceismKGqALdfkfVSyPL1y6M09KrMGbUwG5Y9NRHMDoDYDGdVVdWOHy7BEjpYqfxHTz/fojrhbITlmqSQgyOLH90c7X6k9cXaCj4DddypdfWiazGfCPmeS3Mzolro2jbkw+XrhqaJsrCx2xScUjo3h7dwgHM8tejUxzJrj+8ASu3I/un/RjkZ6KekkztvpzH3V1ksVSPCden7usGPK4qgMjmaqv9RZHZ9HzuSfXbFCPEpXi2XxdtvYalHEDImjQADcnW/ujXhThw0jeNKNJAsiD7PS59emHsPonRHiSb/t1Nr65r28KLbmUW1MYmUqRcEWI9Dio4AixUoOLTcJY53k9bQSDwJFSAD9p4fiNv3UkAabd974h/wYaRxe9hf07DuOaqmpNXZrSG9b/ZZ+SSzUIljlqDU3fVG9iG8w3BXcixxKxGOCeZroBvvYc/JNUtNK1v8A9tCijIOHXqZBNOulVN1Q8yeYJ7AYqYdhxYcz9O35XisxBrWcOLUnf/SOtOLyhL5zTCFSzEAAXJJsAO5OMslzm3tTBJWipjUD/td/DQ/w+Usw9dhgElRHGbOOqcgoJ5hmaNFUovanLAR9JorJ1aCTWR/IVF/gceWVcTtAUWTCqlgva/kUxsnziHOIllhcOjciPxBHQjthlTjorzNbGWQDxB7TI6NzHSRGqdSQzBwkakdNdjqP8I+OBSTsj+IpmCjmn1Y3Try91jU/tRqYGvLQIU6+DN5h8GUA/MYC2siJtdNPwipaL2v6pgcOcSQcRRmSB72NmUizIedmXmMNhTXNLTYiy2CbYy+Ib4m41peHCFlYtKRcRRjU9u5H2R6mwx8c4NFyvTGOecrRcoaT2sxKbvRVSL960ZPxAe/ywEVEV/iTRw+ptfIjTIeIqfiCPxKeQOBsw5MpPRlO4PvwfdJ7Gy1sZZLz2mTvXNDRKCVkGuQD7YB0onuY6if4bd8K1Mrm5WN3donaKNhzSyatYL26oX4bi/SiOQjKEfQbg89/8HEfFqF1G0SB+YHQ6W18rnQ8inqLGjUktc2x30Nx5bDUdFo1GSEg8hpBYsdgoHMk9sTqBstU/KxOyYkyBudyz/Z3mgoqxfCN4arysOhYAlXA77FT1Nxfljqo2OgIjcQQQbW7bhSaiWOtjdOxpa5hAcD32KOPaVmDRQJBGSrVDFSy7EIBd7HpfZb9NeNVT8GMuQKKnE8oadtyg3L8sghKwCVRNoDiAKR5O972v6YlyUD3UxqC7W2ZPvxjLPwWt8A0/rkrlRlCoCXOhQCWYgmwG5Nh+WJOHXqphEDYbpyfEeBGX7rKoJ1yGqhqqeQSRSWDMotrjLaTqHdDv15euOlY000wivdrtkk9wxCmdLls9m/l0KaXF+bnJaWSRADJssYPIuxst/Qc/hhx7wxpceSlRRuleGN3KAOE+HYGWWeqkO7ANIzaS7nclm/Ict/TCFGBV3e4ZtbAdFQrpzRERQuyi1yeZPn6KeY8O+C5RPODbQRuSDy5fn6Yk1ULoqrgx89k/S4pmhzynbc/Q27qpVZHU8HsK9Ap0WEiId3S+6sORv0O9jbFmCJ8LbudcfuoSdRVx1py5SHcjpr2KbsEwqFV1N1YAg9wRcYeUhBPGlOYamGYbXWwPYobj8/wOImLPfG5kjeV1Xw0NfDIw87e1vsrVDxBHnTvEgBeEguq2vcj1thavNViFOGxMygm+pHySnAEDzc/vdSzHMkyVS8qeRgFIa4uTewGxuTflhbCo6rD3OD4yQbG+nK/Pp7L6+D+QQ1pB/f3khnK4BXV0GhFjVG1BEFgoW5+dzz9cUaeqkqqgF2w27DzVI0sdJRPa3nb3v8AZEnH1H4ohk+4zL/Xb/yMGxZrjCCOqVwl9pHDmQhE8a0VKutyC0d01JCzPYHlruFA6XJx9gp6iWk4Mpyg6ab26dEpUxwNnzgXPtqvjkHtIhzuTw3i8IsbJqIZXBuLNtYEjpuN9sSjhU2GyfyKd2YDcc7em6IMlQOG5fXMaX9JSxwqqoGYIFQWCi+9h8zgrKp9XUBx7KxSU8dJSua3ax+miOuPab6RTX+46sfduP74r4hf+O6ykYaQKhvql3m8CZhopJm0JP5o3uAPET7JubXIbb44mYPNK1r8gB6tJt6g2PrcI2LU7ZC1wNnC/K49fminMsjmhpPAgLrIq2Eltxz5WNx6YYh/lNrzVTs8JBaMpvl6aHU/dSjAeAIoyL3B6X668kPVGYPS0YomdpHTeVjfY8wu5v64PiFaT4Wi1xvtfrYfdVsFw8h4leRodADe3mew+aaOTUppaeGNuaRqp+CgYotuBqpTrZjZeZzli5nGUJseat2OAVNO2dmRyNTzmF+YJY1nCpy6q+kt4kb2sWjUMjdib/lscR45ZqNvDlaS0bEclYBZM7iQuFzoQfv5dVXoclapnMt5Kh72juu0YPbzEBj1N7YDLPJU+CEGx3vufPoEwWhpDpyBbawtb8k9d0xOFsh/RWp3IMr7G3JR2Hf1PpixRUYgbruVHrq3jkNb8IW1mFItZG0bDZtsNSxtkYWu2KTikdG4ObuEFzQVGRjR5mjHIqLqfeOh/DHOzMrqUZY3EtHa/wDsK011NVeI2ueqX3EvCQzmTxKUaZTzRV8rHnfb6p635YNR4jO45JWZvIW/tfJMPa0Zmuy267aJn8LcOtSt489vEt5VH2e5J74coaHgnM7dArq9sjeFHtue57IprIFqEZGF1YWPxxRewOaWnmpjHljg5u4Sv4q4b1J4MwvGGDLJbbbv2JFwRjmuFLQTZ929e3ddBFJDVDUX7LHzPI0VFSGqkWIizKryrYWtsNVj2tyw7JibG2cx+YoraaGRpa+G3kiPhDhUfqzo8Onj3UEbuduna4BJ64+UdPJLJxpUtVVbKePhR7npyH5TL04uKCvcZZdjLLsZZdjLLsZZdjLLsZZdjLLsZZQddWx5Y+FZVPoMURuI0B76Rf8ALAeGxpuGhF4kjtC4+6uLgwQrWUsfVl//2Q=="/>
          <p:cNvSpPr>
            <a:spLocks noChangeAspect="1" noChangeArrowheads="1"/>
          </p:cNvSpPr>
          <p:nvPr/>
        </p:nvSpPr>
        <p:spPr bwMode="auto">
          <a:xfrm>
            <a:off x="307975" y="-4191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9" name="AutoShape 9" descr="data:image/jpeg;base64,/9j/4AAQSkZJRgABAQAAAQABAAD/2wCEAAkGBxQSEhUUExQWFhUXFx8YGBgYFxcXGhwcGhoXGhgaGB0YHCggGBolHBwYIjEhJSkrLi4uGCAzODMsNygtLisBCgoKDg0OGhAQGiwkHCUsLCwsLCwsLCwsLCwsLCwsLCwsLCwsLCwsKywrLCwsLCwsLCwrLCssLCwsLDcrNzcsN//AABEIAJABXgMBIgACEQEDEQH/xAAcAAABBQEBAQAAAAAAAAAAAAAEAQIDBQYABwj/xAA9EAABAwIDBgMHAwIGAQUAAAABAAIRAyEEMUEFElFhcfCBkaEGEyIyscHRFELhUvEHI2JygpKiFTOywtL/xAAYAQADAQEAAAAAAAAAAAAAAAAAAQIDBP/EACARAQEAAgMBAQEAAwAAAAAAAAABAhEDITESQVETIjL/2gAMAwEAAhEDEQA/APKH1zOZ5KanQYLkgn+lAOfZT4cSJvPE5eaZC98EHRPwVOXAnJDscQbm6KwpIMZWzKRlxrWlxgWhQsw0jlryRL23uJlSvp+7HJwlMKXEYbdMZqDdvyVhjxJBBQVTMlMjqmkFcKt7iV1KM4SC8pBO2o113Hd9VJTaImQBzzQD2/3TqTroC0DAeufXv7JWOhCN4ogC0oNMb3CezndRsF4U7KfJICaOo/mOqscK2QAbHQ5KtoWzOfSEbSBE6+iVVGt2Lit74HmY8VqNhUgHwRYSfx6x5LF7AJ3xYjienVegbEqAPBnrbPLxn89VhlJ9tPxqqbdxgB/CxPthtjcBG9FuQJ5/6R1z+uux1Ylm8z4u/QrzTbOzKj6pcTvETE8TYdBc+ma0yqcID2TTfWJAPzOJe8SDYmGAm7oB+Y6zFoWwo7Pa0ZeSdsbZgpMA5Dqj6gELC7yu6188A+7HD1UFYQYuit7uUPWuSfDvxU6VAtUcMwJQ++INvp+UTUdGemSBMZ7145WP5SUFr1NEJUnqpcRVubjzCEqEf2kK4VRVxzQTydRcdiERVdz8/DghKgO+DlAJvrAJsVpGdR1KQcfMcP4B101VTiMM79p6iJ6EdjwV4+Lkcvrnz19VX1WX4z1+q1jKwLRe4QCwkdL5+R05ojE4cOGRHUH01TQ50ZX8j/PikrOMSQY6kcOY9QmlnMQzceWz05DQIjBYndPD8Ltotm8WGpM+HmhGpk0gTqn1E/Y+qEwNXeYOIMHoiagy6fcnygqKoxyYU5yY5ANeVE48lI4qIpkzE2lT4GoQ4X1yQiU52VpabEe7eJsDAyQDqka2VczEnI+a4mUGu8M8vPDmSn47EfAG5wgMNTIuTbgpapkJAI5yiqZXzT6jgNZ5KHd3jzTI6i7iuqvB4poaU8MTCSjhC/8ACIOEA0PkkpYwtBDDHE6p+Gk80jQ0mI1lK0oingN3PW5UrqF4HfFLZ6DNE30Vgyl8Pqg2UTbmYVq1uXRI5ETcNIBIsNEZRbpkpqTPhS125EW7ukqRcezYO8WRwI8D6BbGkIsXW4A/XQep5LLez2HO/vf6B5k681pKLecd5d81zcmXfS5Omm2HXDxugQ2/oGwL3yIQO0MPD44uH1+sSiPZIneqcLDMEmN4mwyzHmL5IrFUZqAkQBJPKMvGY81v7iz8qJzI0Q1e0c+alqbQpnVB1sU0zfJZ2NYCrOt5qNjhB/3c+AKfVcHAx3mPVD4B28yeLnR/xIaPULNp+GPpTJiL58LNi51UNSA3OAT0JRT6gDOZcdYyt10VXj8c1guchHDl9gloBcbWEwPi9R/GiralIH9oHQEesBdU20zUjvn5IOptIONsuS0xxpXKJ30uvjfvzUYba/TkdPumNx2h8lOxwItl6gq5EBHMsfDxzGXiPJCVHDI+uv8AKsy2/eqExNKbLSIygVrQefTPy0UnuncSPr6Hghn0iDfTvPK6a7GRplzk/lV6zqLbFMBh/v584Wba5W7qxrOGjZ8+qs9o0AaUADv6IGtqrZj/AIiNC2fLP7qyqGTKqtlH42+I8p81a16W6SDHmO/7KaIicU15XEqNxQCFRuT3FRuQGXhIifdpDSWiQ4UlJ17pTTTC1AW9JxY0GZHEKLEYqf5QFOoW5FTNqA2JjokDXtvmmhK6BYGQuCAnNQA5AmFKC1wOhGiCeCn0SQgyMfmrPBbSqAbrYHgFWCxRdCtuiwucygLiltB+RKlwRLnXQODomRzFlZYbDEkR5qauQZWw4bEcZStC6rUkn/SQP5U4ako+mYmeEIiq2Q1vAKLDNk34IzcuEqeManBUg1oA4Zo5ziTaI4WtyQeG+VvQIlrBmXW4a992XF3tSx2XjTSqtb8xeLxEjMAWtE9OJIDROixBDmEjgJi2fZXmm3cU4vZSZYVHNbuixd8QABLfiMk8bQeJn0sYN1PDNpudvua34nH9zgJJ5AmbLsxu8WV6rzLbdc75ZT3i7g0G3UzAHOULgcDVOYeOPxAn0PorzbOIbh5DWF7zLiBxHzF0Al0ZAaDqsni9uvZWdTd/l1WwYkECQHCSNIIlZSZWOm/MafCbzQQToVLsuW0mR/q9XPIKh2TtYVN3ebukndcDx5cf7q2x1OAYcGiOCzG2PrbQLajw4w03byJtM6T3ms9tTElxME95fZF+1FX44YZAtbwEyOiC2O9rwQfmJgak+GveS3xmptnllu6Ve8B/UTnbkjcK6mbS5p4OH3yWjBoUoaQN85NA3nE841P386upi6TyQITltHxr9PFMDMfyp20wPiGXDl391XVN+n8okf0//nh9OilwmLBFrjv1T0NxY6x6pvuwQuDr8lMWx35JgLUYBO9lF+mSzO2xLwwHX0IC0eNd8J6LK4aXPJ0mPqU4jNY4bC2aQMrctUbWpn3Z48E7Cjd+3Tj5I5pBaZy1+6JTk6ZTYVEmpIbvBgcSL3FxEjI8DxAVzjmQ3fY4uZJEnlo4f1XOXUWIQPs5VDSXcT9bq2qs927I+7qXgcRpwBnLO0jilUa62pn8dO7dFE5WGKwwa63yuyI4HsFA1GwmSNxUTlIVGSglUAl3Ql/VN1Z5FKKrDqR1VkZ7sKN1BFN3Tk4fRL7o8igaV7qSYaaPezkmuYgK/dUlN3FTVKShcyEyE02So6jCFzDzunEHmkDJ4padyOAzSE/ykZ9UBc0MXvOy5DkFfYN3xET33CyWHfcLS4Vob4sn7Ka0wJgqm853NWWEuAe7Kj2SDvibK3w1X4JOclSqeDsObG/fBEMfmEBhnzYeXCyLYLx4IqsWq2d/7TP9oU5zUWHbutaOAAUhzXBle1HbEZvbRp8GMc8iLwAYgxYbxbqJ6StY7FVKmIY2YaASR/xcfwshsOpu7RZpNJ48N3e/+q22zqX+a9x0aP8AyM/ZdeH/ADInzdVe0tk/C7IOe1wcYvBi0+APVeeYr2LcKjnmpJdmYh1o1JPCOi9U21XjL7LJYypUqODWg59AEZ3XUVjPruq32e2VuP3d4uO8CLTAkSAdBF45q22/jA3e8oy4lWuzNnikydQCXO56RyWP23U3iSeg76KZj/V+1ldoAvLuMKHZODcQRTO6/U6joPyrPEU0zBMh0j5h6jgtfxnrtPhtnPpUvhJ97vh4qn5t4aGc23OXHVZmhsR4dJIEukkuJJuOAlbinjgRcEHXv7quxdQHLvy7upxyqrxy9qj9K6IDpjWIj16prcOQ4y251Gv8q1phxtHkZ/lE0cOG556K9l87CYZjtRb1kcUS7KylaULi8Vu3nK6R60qNu1oBAuTYeiG2dgoA9epzKnw9I1nb5+UZTrzVtRw4CNo1u7R06Oot9EBt/FinSLREvt4fu9LeIVsGfT+yxO3sRv4hwGTTuD/j83/lPonOyzuoP2LQnxPYWkr0d5m7wgjwhVGxqBAkq8GSKeM6UFGpLN1w+Ux0zIPgQ4f8ggsVO87ezkzOc6z4mUYae6as8Iji5x+EjiMz4IKrULpJzz89O+aGKEqN6e5RuTCvdRBTP0w4oqpZQOctCROw3NM92Rl6KR71GaiAVuJcNfNSjFg5t8lHTw5dyRdLAjWSloGAA/KZ5KKpS5ItwAyCjL0AEBulTltk+oAVHT4HwQENQKFxRL2oZ6CPovuFrdnOlrSTlIPiFjmG61nsxUBlpOmRU5NOP1Y1WBrgQP2mPBRVGndAGl1LWbD75AW8c1KGZDUqV0mEmDz1VvsilvVAeF1WTk3+Ff7FZDSeJ9Oys+XLWJxdAp55ZqGmcuJsIvraOK22w/Z9tMB9Ub1TMDMN4dXc9NOK5sMLnRlloFsj2abTqCvUP+ZuwxuQa02cXcTBNtOuVn72H1AM91p+v8I00yXScoz68PzzQv6N28+oTmIDeU/wuyY66iZZ+q2rLrprWhoIGcZqbHv3bBVTq/xAaucG+Zj8Ka1k3FrtWsGUoGbh6aLzzaT5cQe+K1ntPjRvOHAwOXf3WFxeLG96J+1WPUQ4h7Qb6qOgQHT3on16LXjKVRvqGjW3CfhzbPBP8RbpraNQRPJc6pGSr8LVlqfVqnv7qNNYnOJQ7sSHIevVsoQ/JVCtWBrWVFjHmtU92Mv3fYJ+1MduMMa2Vl7PbM3W7zvmdc+KdsnbK3d0Kw2H3W5WUbs/Hv7KzxVL4RFkDUEXvbhzWeN2vXRu9f0WWpbCis5znbwc9xB6uOfNaYmSY1FtM02mwAbvD0url0izZMNRDBCdi6242SO/7T5JXZ98e/NAbbANONd63kT9imf4F28biPlz6z8s9BZVM38D9CisTV3mNJ0+E/VB733HmITYUxxUbgnuUbk0gqj1EXp0phYrCNPpUpN07dhT0KZcUBPQapnLm2Cje5Mkb2yVGWJ5ckDkGZ7uUraBT/erjWQDHUeKjNJqfCaUA0MbwReAfuODhkhwFIyyRy6akkOIcimiyz7NobrQALp42w86AWUfNafcXzW3vw/ur3BCGjosZhdrkH4hIJ0zWswlffaHNIhYc8ulY2VtPZCiC5zzctgM5EzLuoER1K2dFm7qTzK899lMbuVdw5PjzE/UT6Le06024lPgv+qc4MN+ir9q4kMafSERXxQaFiNv7TeXWuT6BaZ5zGDi4/qrnajv3DIiR5SsHt/HP3mtp/NvANj+r9sHrflC11Orv4RjuAIPg4j7eqzGycN7zFOJFqTbdXkgHrAd5rK3ddOPUqz21galdu8A33mbo+EOIi/KV59trDVqQlzDJ8f/AIr1smG98JWbxzhUaZjP6n8wn9aZ628zpbTqg3Ajxn6p1em+s4PIiBAV8/BibDXOM1C9mg6rTcR83w7Cvltu+yn1DCHpODDPE35KTEPCV9aS9IKkyFE90JHV+9M0HjKkjpn3xTRaXZWH/UYlo/a34j9u+S9FNDdFllv8PsLLX1T+5+6OjYH1LltKogLLku7osYpcbWAMRpPfkgPegyRYTmde/urCuZJnQx1z+ir6jA63OeCMGlR1uIi6Y3PinVQAMsgQPr9lEXggGY1/PotJUVI+pbnNvwqTbmM+JrNQd53rA74qxq4gNEyJM+mqy9d2+6eJ/EeiqJzy60Lpu+Bw0Du/qhnKbd+Cf6nSPAd+Sj92myREphKn90mGlzQFSkRNPCk6IlmGDblaEGw+GJvkEZZogJr6sKCpUlBHvqKElNlIUG4GEq5IgOXArksIBQVxXAJUA1SAphKRAThKoWlPaUBM1Wmxdpmk692nMKqCQlKyWapy6em4SufhqMdlBB5r0vZ9dhYHyBI1OW9eLr5xw+PqM+V7m9Cn1NoVHWdUeRwLj9FlhxfK7nt9DYqoHSZkCwvPd1k9pG68+9lPaGph6zRvu92TDmk2vryhbnab5vKy5sdNuGrT2YxG9RqMP7XmOhE+pLghMJh/c1ap3vhqOAHAbuXmXEeSq/Z3aQp4g0yY96Lf7mSY8Wl3/VHe0JP6evGcSDwMX9Qs+4r+jMftmkPhc8Akxn3yVUypTYHlzxGhkDNrjbyVhjdi03t+Rpc7WBMmCTlCye2/Z6ZBBaAbBrrTpYzfTsrSSWdnJ10GrbRpOeSHggTr6Dr+ULVxrSbEAZ599hAYjY26Tn81pcMoJ/braJ/sgK2CuYJGmZPZhazGMcrl+rGrWzhCUq7y7cBkRbw05paez7EyUbsXDgP/AOJjzH5RdSJmzWYVxEn4Rqdf4QmLbNhYcfurvEgONz8OcDgPrJj1QGKZDcpe4gBo8gPNKVVjZeyWD3MPSERLQ49Tc+pV29C7KoltNjXGSGgE8TABKNcy0Ln9qlVjqYzhVNUXsO/or7E05t6qlxFMg+fXrK0xUBdnyvl09EM8g2t15IhzTIP8H+bKuxVa0AGfWFpEXoBj378NBA4i9m3gdSo6WDvJPK2fRLVphjjvnP4hzB4+MjwS/q2f1AKmO9ufTk8ogDom+47lMdjWDWUw49iXY3Epw6jNHuVC7HtUZxwT1SLVxfRCVKxKgLk1a2klL02UwLiEA4FKmpUgUroXSuTBYXSkC5AOlckSIBy6FySEBxTmppSICdrk5yhBUiA7eShyQhcAgJmOn7L0PAbRbWotIPxAQ4dF5uD35IzC4tzDLTBUZ4fUXhn81odtbwIe0w5hDmngRcFX+E26MZQEfC6QKjf6ct7qCLg/cFYuptYuEOAQ+GxBpv36Z3XajRw4EahZXhtjT/LN7e279yR3wWa2nhHPfMOcG3jTX7g5qX2R283FMd+2o2N5p04EcRY3VtXeBPD79e8isO41nfjGVdngfM1wBNuX4/lVeIwMEjMdLLWVnyBfIgfnl49mqrwCZ6+KrHKjLFROpTDTkpaIAdIgbov4n8A+SZja4GXGc9R36oA4ott19dO+K21tluRYYyqA7PyPC8COceas/ZDBe9ca7sgS1n3P2/7cVka+IJnnPqZK9C9hY/R0+I3p8Huk+anOaxEy3WgpNv33/ZSubYpKbYHVSPCyhq/ENVZiG56K3rMVHtLH0mWfUYDqC5s58JVYq2AxIseP477lZvFPPvWkZk7sRbr6+ivf/UaT/lqMM6SAfDis7hHyWzo8k5c56fwtsWXJRO2qArUwWC7HwOMRDut2j14qh/QnkrzDsJoNvDoBHj2UPXp7zSQwB4zGQd0jI/VVtlFWcDzCQYPmF36g/wBASfqD/S3yTBP0o4hNdhxxTjXdwHkEz3zuXkmEAXbqfC5UDd1cAnLpQCBqSAlXSgOXSuXIDiuSBKAgOhK1NSoBVy4JAEAq7dXFIkCtMJ7So0rSgJJXb6auLUwfK5pTITkBKHKRrlAE7eQFxsTFPo1m1WZ5OGhac2n0jmAt9turUpfPTLS4AgEgSIFrWBGRGhlZP/D/ABeHbiWnEGGt+JlpBePkB6H4urQj9uYg7S2gymbUy8b3BtNsuqGdPgDr8SFjnhLVY8txLtPHACQ6xvMTbMKpxOM3hIkXy5c+atqtf9Rj61Yge7p03uAEbpNqbARkfnkf7VQYmiHF0SC28TPwzE+cJTGRp93KbQOL3nsBD1AQeHHsI/CcO80ViaILZjvlCrek62oyFrP8PdpjfOHJgul1PnaXt6wN7/twWVxAVl7FPjHUDzcPOnUA8ZhGU3Cl1XrbRZCba2rTwrN+qYn5Wi7nEaNH3yCg9otuswlMEgOqOncZxjMujJo18l5XtHGPrVDUqOLnuz0A5NH7Ry/upw4991WWWlhtr2pr4iWg+6pn9rJBjTedmfQclnt2NIUzxCT3epW0knjLe/UDh3mpKVZzMuBHnaRzTajuChJQF47GB9MBkhwgQTe17cRmn0Xhw+KzuP54Khp1i0yNFZ0agc30SsIZicGH52doePXiq6vhHMNx46FWWCqEtLXZDLiOiJbYEOhzT2O9FI2z7qSj92rnGbMgb1O44a+HFVZzTlN//9k="/>
          <p:cNvSpPr>
            <a:spLocks noChangeAspect="1" noChangeArrowheads="1"/>
          </p:cNvSpPr>
          <p:nvPr/>
        </p:nvSpPr>
        <p:spPr bwMode="auto">
          <a:xfrm>
            <a:off x="155575" y="-1317625"/>
            <a:ext cx="66675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723204"/>
              </p:ext>
            </p:extLst>
          </p:nvPr>
        </p:nvGraphicFramePr>
        <p:xfrm>
          <a:off x="5009206" y="1570038"/>
          <a:ext cx="3739258" cy="28473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9258"/>
              </a:tblGrid>
              <a:tr h="2389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Descripción 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Pintura acrílica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Pinceles (gruesos, medianos y finos)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Resmas de papel 150gr A2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Envases plásticos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Paletas plásticas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Cepillos de dientes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Sorbetes 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Mandiles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Tenedores plásticos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Harina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1" name="AutoShape 2" descr="Resultado de imagen de MATERIALES PARA PINTA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157" y="1419622"/>
            <a:ext cx="1401318" cy="99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 descr="http://upload.wikimedia.org/wikipedia/commons/thumb/e/e9/Brush_and_watercolours.jpg/220px-Brush_and_watercolour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784" y="2781899"/>
            <a:ext cx="1215904" cy="86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https://encrypted-tbn2.gstatic.com/images?q=tbn:ANd9GcRnYyOp9rJGrnnvU-Eu8MAXX7CR6W5Zfv_3mLq2Ot4XADNEuZ8W-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597528"/>
            <a:ext cx="1903248" cy="253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11" descr="data:image/jpeg;base64,/9j/4AAQSkZJRgABAQAAAQABAAD/2wCEAAkGBw0NDA0NDQ4MDAwNDw4ODA0NDA8NDA0NFBEWFiASExMYHCggGCYxGxUTITEiJTArLjYuFx8zRjMsNyguLisBCgoKDg0OGxAQGiwkICQxLSssLCw0LDcsLC4sLDcsLCwsOCwsNzgwLCwsLCwsLCwsKzcsLCwsLCwsLDcsLCw3LP/AABEIAOEA4QMBEQACEQEDEQH/xAAbAAEAAwADAQAAAAAAAAAAAAAABQYHAQIEA//EAEQQAQACAQICBQQOBgsBAAAAAAABAgMEEQUGEiExUZFBYbLBIiM1UmNxc4GhoqOxs9ETJCUycvAUMzRCU2KCg8LD4Qf/xAAaAQEAAgMBAAAAAAAAAAAAAAAABAUBAwYC/8QALhEBAAIAAwQJBAMBAAAAAAAAAAECAwQRBTNBcRIhIzEyNIGx8BNRYdEkkcEi/9oADAMBAAIRAxEAPwDcQAAAAAAAAAAAAAAAAAAAAAAAAAAAAAAAAAAAAAAAAAAAAAAAAAAAAAAAAAAAAAAAAAAAAAdMuSKVte07VrE2tPdERuzEazpDFrRWNZee/EMVdP8A0mbe09GLdKI8k+b53qMO036HFqnHp9P6nA1mvx4a473mejlvTHWYjfrt2fcUw7WmYjgYmPXDrFp46R/bvn1lMeTFjtO1s02rj6uqZiN2K0m0TMcHq+LWtq1nj3Pu8tjkAAAAAAAAAAAAAAAAAAAAAAAEdzDfo6LUz8FaPHq9bdl41xa80fNzpgW5ICMkzwCfN7H5ozwlzGmb+fZWxbXIT84unMGWZ4VoJ8u+Kd/PGKzOXjt7xz93nN2/iYc8vZ6ebdR0NTw+0T+7eb/N0qep4yldaXhtz9+ji4c/OC0oC3cgAAAAAAAAAAAAAAAAAAAAAAAi+Z5/UNR/BHpQ35be1Rc7uLclf0s78BzR720/i1n1pl+rNR84K3D68hb5xfLjXXwbQz/nrH1Mn5M4PmbvOZ8nh/Pu7882/sdvg7z6DGRjxQztOd3P4/S6Y53rE98RKsnvXle52GQAAAAAAAAAAAAAAAAAAAAAAETzV7n6j4q+nVIyu9qiZ7y9vnFXuGzvwTVx3Xt/wlLxfM1VuB5K/wA+z58Unfgmjnuy7eEZYesLzVvn2ecbryNOf7d+devHoZ78V/uoxku+7O0vDh8v0uOhtvhxT346T9WFbfqtK7wp1pE/iH3eXsAAAAAAAAAAAAAAAAAAAAAABEc2T+z9R8WP8SqRlN9Hzgh5/wAvb091e4PO/B9dHda0/VqmY3mKK3LeUxIdddH7C03myz6WSGaeaty/RieRrz/btzl/U6Cfg7ejjYyXiuztLwYfL9LXwW2+j009+DF6EK/G3lucrfLTrg15Q9rW3AAAAAAAAAAAAAAAAAAAAAAAIfm73Pz/AO1+LVJym+j5wQtoeXt6e6u8D9yeIf6vQhLzG/orcr5XF+cHbV+4ODzZP+y7FPNz84PWJ5CvP/Zductv0Gg+Tt4dGhk/HdnaO7w+X+LLy7O+h03yVY8OpCzG9tzWeT3FeSRaUkAAAAAAAAAAAAAAAAAAAAAABCc4W24fm884o+0rPqScnvo9UHaM/wAe3p7qHg12XHiy4aW2x5tv0kbRO+33Le2HW1otPfDn64t61msT1T3l9fltgrppt7TS03rXaP3uvy9vlliMKsX6enWTjXmn09eo1Wty5q465LdKuGvQxxtEdGvd5+yPBmuHWkzMcS+Le8RFp7u5oXLE/qGn81ZjwtKmzO9s6PI7iqVaEsAAAAAAAAAAAAAAAAAAAAAABCc4UmdBl2/u2x2n4unCTk50xYQdoxM5efT3Z0unNuQNgaby7j6OiwxPV7GbR/Da0zH0TCizE64kupydejg1hJNKSAAAAAAAAAAAAAAAAAAAAAAA+eow1yY747xvS9ZraO+JjZmszWdYeb1i9ZrPdLMeL8PnS5pxW36uuJnsvXyWj+e3de4OL9SvSctmcGcG/Rl4m1oTPLPBp1WXpW3jBjn2c++n3ketFzWP9Oukd8p2Rys419Z8MfNGi1iIiIjaIjqiI6oiFM6SOpyAAAAAAAAAAAAAAAAAAAAAAAACuc7aKMmmjNEezwzHX30tMRMeO0pmSxOjfo/dW7TwothdPjCiUpNrRWvXa0xER3zM7LaZ0jWVBETM6Q1Thujrp8OPDTspG0z763lmfnUGJeb2m0uswcKMKkUjg9Lw2uQAAAAAAAAAAAAAAAAAAAAAAAARfM1ujoc89u0V6p7P36t+WjXFhFzs6YFlC4HWLazTxP8Ai458LQt8edMO3Jz2VjXGrzhqKhdWAAAAAAAAAAAAAAAAAAAAAAAAAAhecLbcPy+ecUfaVScnHawg7RnTLz6e6j8Dttq9P8rj9OFrjxrh25KLLTpjV5w1JQurAAAAAAAAAAAAAAAAAAAAAAAAAAQHO1ttDMd+THH07+pLyUdr/av2nPYesKRwydtTgnuy4vTha4vgnkocHeV5x7tWc+64AAAAAAAAAAAAAAAAAAAAAAAAABW+e7baTHHfmr6Nk3I7z0Vm1J7KOakaWdsuOe69J+tC0v4ZUVPFHOGtuedgAAAAAAAAAAAAAAAAAAAAAAAAAAq3P1vaMEd+WZ8Kz+afkPHPJVbWns6x+f8AFJrbaYnu61pPXCijva85x2MORkAAAAAAAAAAAAAAAAAAAAAAAABUf/oFvY6aO+cs+EV/NY7Pjrsp9rz1Ujmps9iyUjXcNt6VnvrE/Q52e92NJ1rDuw9AAAAAAAAAAAAAAAAAAAAAAAAAKZz/AD7PTR3Vyz4zX8lls/ut6KTa09dY5qlKxU7WdDO+HFPfjpP1Yc9fxS6/C8FeUPu8tgAAAAAAAAAAAAAAAAAAAAAAAACj8/W9vwR3Y5nxt/4tMhH/ADKi2tPaV5KunqpqvCZ30unnvw4vQhz+L455usy/XhV5Q9bw3AAAAAAAAAAAAAAAAAAAAAAAAAKFz1b9cpHdhr9NrLbIbuebn9qT20R+FdTVa1DgM76LTT8Dj9GFDjx2lubqsrOuDXk97UkAAAAAAAAAAAAAAAAAAAAAAAAAM951tvrp82PHH3z61xkt053ac9v6QgUtXtO5bnfQ6b5OI8OpRZne2dRktxTkkmlKAAAAAAAAAAAAAAAAAAAAAAAAAZxzfbfiGbzRjj6kLrJx2UOa2hOuYn0QyShNJ5Unfh+n80XjwvZSZrey6bITrl6pdHTAAAAAAAAAAAAAAAAAAAAAAAAAGZ8z231+p/iiPCkQvMruquXz0/yLItvRWjcoT+z8Px5I+0spc3vZdJs7y9fX3TSMnAAAAAAAAAAAAAAAAAAAAAAAAAMz5mw2prs/SiY6dunWZ7LVmO2P58i7ytonCjRzGerNce2vFFpKHq0flLHamgwxaJrM9O0RPVPRm8zEqTNzE4s6Om2fWa5esT+fdMoyaAAAAAAAAAAAAAAAAAAAAAAAAA82t0GHUViubHXJEdm8dcfFPbD3TEtSdazo1YuDTFjS8avJpuXtFit0q4KzaOzpzbJt8UWmWy2ZxbRpNmmmRwKTrFUns0Jbk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72679668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411760" y="2859782"/>
            <a:ext cx="6624736" cy="1512168"/>
          </a:xfrm>
          <a:prstGeom prst="rect">
            <a:avLst/>
          </a:prstGeom>
          <a:ln>
            <a:noFill/>
          </a:ln>
        </p:spPr>
        <p:txBody>
          <a:bodyPr vert="horz" rtlCol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s-ES" sz="4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C" sz="2400" b="1" dirty="0">
                <a:solidFill>
                  <a:schemeClr val="tx1"/>
                </a:solidFill>
              </a:rPr>
              <a:t>TALLER DE  PINTURA PARA LOS PACIENTES DE LA </a:t>
            </a:r>
            <a:r>
              <a:rPr lang="es-EC" sz="2400" b="1" dirty="0" smtClean="0">
                <a:solidFill>
                  <a:schemeClr val="tx1"/>
                </a:solidFill>
              </a:rPr>
              <a:t>FUNDACIÓN </a:t>
            </a:r>
            <a:r>
              <a:rPr lang="es-EC" sz="2400" b="1" dirty="0">
                <a:solidFill>
                  <a:schemeClr val="tx1"/>
                </a:solidFill>
              </a:rPr>
              <a:t>DE CUIDADOS PALIATIVOS, </a:t>
            </a:r>
            <a:r>
              <a:rPr lang="es-EC" sz="2400" b="1" dirty="0" smtClean="0">
                <a:solidFill>
                  <a:schemeClr val="tx1"/>
                </a:solidFill>
              </a:rPr>
              <a:t>(AMIGOS </a:t>
            </a:r>
            <a:r>
              <a:rPr lang="es-EC" sz="2400" b="1" dirty="0">
                <a:solidFill>
                  <a:schemeClr val="tx1"/>
                </a:solidFill>
              </a:rPr>
              <a:t>BENEFACTORES DE ENFERMOS </a:t>
            </a:r>
            <a:r>
              <a:rPr lang="es-EC" sz="2400" b="1" dirty="0" smtClean="0">
                <a:solidFill>
                  <a:schemeClr val="tx1"/>
                </a:solidFill>
              </a:rPr>
              <a:t>INCURABLES) </a:t>
            </a:r>
            <a:r>
              <a:rPr lang="es-EC" sz="2400" b="1" dirty="0">
                <a:solidFill>
                  <a:schemeClr val="tx1"/>
                </a:solidFill>
              </a:rPr>
              <a:t>A.B.E.I. </a:t>
            </a:r>
            <a:endParaRPr lang="es-E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33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178459.jpg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3774" r="3774"/>
          <a:stretch>
            <a:fillRect/>
          </a:stretch>
        </p:blipFill>
        <p:spPr/>
      </p:pic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 rot="19583607">
            <a:off x="885803" y="1714944"/>
            <a:ext cx="5486400" cy="65058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extLst/>
          </a:lstStyle>
          <a:p>
            <a:pPr algn="ctr"/>
            <a:r>
              <a:rPr lang="es-ES" sz="4000" b="1" dirty="0" smtClean="0"/>
              <a:t>EL presupuesto</a:t>
            </a:r>
            <a:endParaRPr lang="es-ES" sz="40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238462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16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5 Título"/>
          <p:cNvSpPr txBox="1">
            <a:spLocks/>
          </p:cNvSpPr>
          <p:nvPr/>
        </p:nvSpPr>
        <p:spPr>
          <a:xfrm>
            <a:off x="1637420" y="161015"/>
            <a:ext cx="648072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s-ES"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es-EC" sz="3600" b="1" dirty="0" smtClean="0">
                <a:solidFill>
                  <a:srgbClr val="000000"/>
                </a:solidFill>
                <a:latin typeface="Agency FB" pitchFamily="34" charset="0"/>
                <a:ea typeface="Times New Roman" pitchFamily="18" charset="0"/>
                <a:cs typeface="Arial" pitchFamily="34" charset="0"/>
              </a:rPr>
              <a:t>MATERIAL BIBLIOGRÁFICO</a:t>
            </a:r>
            <a:endParaRPr lang="es-EC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363818"/>
              </p:ext>
            </p:extLst>
          </p:nvPr>
        </p:nvGraphicFramePr>
        <p:xfrm>
          <a:off x="1115616" y="1635646"/>
          <a:ext cx="6840760" cy="295232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267790"/>
                <a:gridCol w="1467918"/>
                <a:gridCol w="1105052"/>
              </a:tblGrid>
              <a:tr h="421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Descripción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Autor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Precio   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21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Curso Práctico de Pintura Artística. Mezclar Colores. 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David Sanmiguel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$22.00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35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El color. Un método para dominar el arte de combinar los colores. 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Betty Edwards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$21.00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La pedagogía de la Bauhaus.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Rainer Wick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$24.99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Impresiones a color y b/n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--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$ 200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 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TOTAL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$ 267.99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18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5 Título"/>
          <p:cNvSpPr txBox="1">
            <a:spLocks/>
          </p:cNvSpPr>
          <p:nvPr/>
        </p:nvSpPr>
        <p:spPr>
          <a:xfrm>
            <a:off x="1637420" y="161015"/>
            <a:ext cx="648072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s-ES"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es-EC" sz="3600" b="1" dirty="0" smtClean="0">
                <a:solidFill>
                  <a:srgbClr val="000000"/>
                </a:solidFill>
                <a:latin typeface="Agency FB" pitchFamily="34" charset="0"/>
                <a:ea typeface="Times New Roman" pitchFamily="18" charset="0"/>
                <a:cs typeface="Arial" pitchFamily="34" charset="0"/>
              </a:rPr>
              <a:t>MATERIALES DE ARTE</a:t>
            </a:r>
            <a:endParaRPr lang="es-EC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005929"/>
              </p:ext>
            </p:extLst>
          </p:nvPr>
        </p:nvGraphicFramePr>
        <p:xfrm>
          <a:off x="1115616" y="1563638"/>
          <a:ext cx="7434571" cy="32403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240852"/>
                <a:gridCol w="1746921"/>
                <a:gridCol w="1394213"/>
                <a:gridCol w="1052585"/>
              </a:tblGrid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Descripción 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Precio unitario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Cantidad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Total   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Pintura acrílica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$20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6 cajas x 10u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$120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4908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Pinceles (gruesos, medianos y finos)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$3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30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$90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Resmas de papel 150gr A2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$40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3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$120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Envases plásticos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$2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50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Paletas plásticas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$3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10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$30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Cepillos de dientes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10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Sorbetes 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$0.10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40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$4.00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Mandiles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$4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10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$40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Tenedores plásticos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$ 0.25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60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0" dirty="0">
                          <a:solidFill>
                            <a:schemeClr val="tx1"/>
                          </a:solidFill>
                          <a:effectLst/>
                        </a:rPr>
                        <a:t>Harina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$0.40 (libra)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3 libras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$ 1.20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  <a:tr h="24995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C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6" marR="67336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Total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6" marR="673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$ 525.20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6" marR="6733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070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5 Título"/>
          <p:cNvSpPr txBox="1">
            <a:spLocks/>
          </p:cNvSpPr>
          <p:nvPr/>
        </p:nvSpPr>
        <p:spPr>
          <a:xfrm>
            <a:off x="1637420" y="161015"/>
            <a:ext cx="648072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s-ES"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es-EC" sz="3600" b="1" dirty="0" smtClean="0">
                <a:solidFill>
                  <a:srgbClr val="000000"/>
                </a:solidFill>
                <a:latin typeface="Agency FB" pitchFamily="34" charset="0"/>
                <a:ea typeface="Times New Roman" pitchFamily="18" charset="0"/>
                <a:cs typeface="Arial" pitchFamily="34" charset="0"/>
              </a:rPr>
              <a:t>HONORARIOS</a:t>
            </a:r>
            <a:endParaRPr lang="es-EC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727395"/>
              </p:ext>
            </p:extLst>
          </p:nvPr>
        </p:nvGraphicFramePr>
        <p:xfrm>
          <a:off x="2028507" y="1431639"/>
          <a:ext cx="5109210" cy="147218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27189"/>
                <a:gridCol w="1169433"/>
                <a:gridCol w="989227"/>
                <a:gridCol w="723361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Honorarios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Precios   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Cantidad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Total   </a:t>
                      </a:r>
                      <a:endParaRPr lang="es-EC" sz="1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Pasantes Universidad Central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$150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2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$300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Pasantes Universidad Católica (Facultad de Artes)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$150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4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$600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El investigador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$1000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1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$1000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Fotógrafo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$400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1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$400</a:t>
                      </a:r>
                      <a:endParaRPr lang="es-EC" sz="11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 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Total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$2300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644008" y="3162476"/>
            <a:ext cx="38164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/>
              <a:t>Total: $ 3093.19</a:t>
            </a:r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69480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178459.jpg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3774" r="3774"/>
          <a:stretch>
            <a:fillRect/>
          </a:stretch>
        </p:blipFill>
        <p:spPr/>
      </p:pic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 rot="19457225">
            <a:off x="556393" y="1555357"/>
            <a:ext cx="5486400" cy="65058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extLst/>
          </a:lstStyle>
          <a:p>
            <a:pPr algn="ctr"/>
            <a:r>
              <a:rPr lang="es-ES" sz="4000" b="1" dirty="0" smtClean="0"/>
              <a:t>CRONOGRAMA</a:t>
            </a: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260904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5 Título"/>
          <p:cNvSpPr txBox="1">
            <a:spLocks/>
          </p:cNvSpPr>
          <p:nvPr/>
        </p:nvSpPr>
        <p:spPr>
          <a:xfrm>
            <a:off x="0" y="123478"/>
            <a:ext cx="7777948" cy="385599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s-ES"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fontAlgn="base">
              <a:spcAft>
                <a:spcPct val="0"/>
              </a:spcAft>
            </a:pPr>
            <a:r>
              <a:rPr lang="es-EC" sz="2300" b="1" dirty="0">
                <a:solidFill>
                  <a:srgbClr val="000000"/>
                </a:solidFill>
                <a:latin typeface="Agency FB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lang="es-EC" sz="2300" b="1" dirty="0" smtClean="0">
                <a:solidFill>
                  <a:srgbClr val="000000"/>
                </a:solidFill>
                <a:latin typeface="Agency FB" pitchFamily="34" charset="0"/>
                <a:ea typeface="Times New Roman" pitchFamily="18" charset="0"/>
                <a:cs typeface="Arial" pitchFamily="34" charset="0"/>
              </a:rPr>
              <a:t>RONOGRAMA DE ACTIVIDADES</a:t>
            </a:r>
            <a:endParaRPr lang="es-EC" sz="23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795704"/>
              </p:ext>
            </p:extLst>
          </p:nvPr>
        </p:nvGraphicFramePr>
        <p:xfrm>
          <a:off x="179512" y="483518"/>
          <a:ext cx="8856974" cy="453650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58084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88160"/>
                <a:gridCol w="271210"/>
              </a:tblGrid>
              <a:tr h="187794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effectLst/>
                        </a:rPr>
                        <a:t>ACTIVIDADES/MESES</a:t>
                      </a:r>
                      <a:endParaRPr lang="es-EC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05" marR="3410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effectLst/>
                        </a:rPr>
                        <a:t>Abril </a:t>
                      </a:r>
                      <a:endParaRPr lang="es-EC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effectLst/>
                        </a:rPr>
                        <a:t>Mayo</a:t>
                      </a:r>
                      <a:endParaRPr lang="es-EC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effectLst/>
                        </a:rPr>
                        <a:t>Junio</a:t>
                      </a:r>
                      <a:endParaRPr lang="es-EC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effectLst/>
                        </a:rPr>
                        <a:t>Julio</a:t>
                      </a:r>
                      <a:endParaRPr lang="es-EC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effectLst/>
                        </a:rPr>
                        <a:t>Agosto</a:t>
                      </a:r>
                      <a:endParaRPr lang="es-EC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effectLst/>
                        </a:rPr>
                        <a:t>Septiembre</a:t>
                      </a:r>
                      <a:endParaRPr lang="es-EC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1414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1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2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3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4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1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2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3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4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1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2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3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4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1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2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3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4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1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2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3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4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1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2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3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4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2282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Levantamiento de la información </a:t>
                      </a:r>
                      <a:endParaRPr lang="es-EC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 dirty="0">
                          <a:effectLst/>
                        </a:rPr>
                        <a:t> </a:t>
                      </a:r>
                      <a:r>
                        <a:rPr lang="es-EC" sz="500" dirty="0" smtClean="0">
                          <a:effectLst/>
                        </a:rPr>
                        <a:t>X</a:t>
                      </a:r>
                      <a:endParaRPr lang="es-EC" sz="5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>
                          <a:effectLst/>
                        </a:rPr>
                        <a:t>Entrevistas</a:t>
                      </a:r>
                      <a:endParaRPr lang="es-EC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5007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>
                          <a:effectLst/>
                        </a:rPr>
                        <a:t>Recolección de datos de otros talleres de arte para su uso referencial.</a:t>
                      </a:r>
                      <a:endParaRPr lang="es-EC" sz="8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6677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Conformación del equipo de trabajo con los pasantes y participantes de las diferentes instituciones.</a:t>
                      </a:r>
                      <a:endParaRPr lang="es-EC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5007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Establecimiento de los contenidos que van  a ser dictados en el taller 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3338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>
                          <a:effectLst/>
                        </a:rPr>
                        <a:t>Compra de los materiales para los participantes del taller</a:t>
                      </a:r>
                      <a:endParaRPr lang="es-EC" sz="8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Desarrollo de talleres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>
                          <a:effectLst/>
                        </a:rPr>
                        <a:t>    Sesión 1</a:t>
                      </a:r>
                      <a:endParaRPr lang="es-EC" sz="8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>
                          <a:effectLst/>
                        </a:rPr>
                        <a:t>    Sesión 2</a:t>
                      </a:r>
                      <a:endParaRPr lang="es-EC" sz="8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    Sesión 3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    Sesión 4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>
                          <a:effectLst/>
                        </a:rPr>
                        <a:t>    Sesión 5</a:t>
                      </a:r>
                      <a:endParaRPr lang="es-EC" sz="8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    Sesión 6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>
                          <a:effectLst/>
                        </a:rPr>
                        <a:t>    Sesión 7</a:t>
                      </a:r>
                      <a:endParaRPr lang="es-EC" sz="8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    Sesión 8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    Sesión 9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  <a:tr h="16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800" dirty="0">
                          <a:effectLst/>
                        </a:rPr>
                        <a:t>Evaluación </a:t>
                      </a:r>
                      <a:endParaRPr lang="es-EC" sz="8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 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>
                          <a:effectLst/>
                        </a:rPr>
                        <a:t>x</a:t>
                      </a:r>
                      <a:endParaRPr lang="es-EC" sz="50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500" dirty="0">
                          <a:effectLst/>
                        </a:rPr>
                        <a:t> </a:t>
                      </a:r>
                      <a:endParaRPr lang="es-EC" sz="5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34105" marR="3410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29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5 Título"/>
          <p:cNvSpPr txBox="1">
            <a:spLocks/>
          </p:cNvSpPr>
          <p:nvPr/>
        </p:nvSpPr>
        <p:spPr>
          <a:xfrm>
            <a:off x="1836780" y="267494"/>
            <a:ext cx="648072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s-ES"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es-EC" sz="3600" b="1" dirty="0" smtClean="0">
                <a:solidFill>
                  <a:srgbClr val="000000"/>
                </a:solidFill>
                <a:latin typeface="Agency FB" pitchFamily="34" charset="0"/>
                <a:ea typeface="Times New Roman" pitchFamily="18" charset="0"/>
                <a:cs typeface="Arial" pitchFamily="34" charset="0"/>
              </a:rPr>
              <a:t>BIBLIOGRAFIA</a:t>
            </a:r>
            <a:endParaRPr lang="es-EC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CuadroTexto"/>
          <p:cNvSpPr txBox="1"/>
          <p:nvPr/>
        </p:nvSpPr>
        <p:spPr>
          <a:xfrm>
            <a:off x="756660" y="1320812"/>
            <a:ext cx="86409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200" dirty="0" err="1"/>
              <a:t>Carlgren</a:t>
            </a:r>
            <a:r>
              <a:rPr lang="es-EC" sz="1200" dirty="0"/>
              <a:t>, F. (1989). </a:t>
            </a:r>
            <a:r>
              <a:rPr lang="es-EC" sz="1200" i="1" dirty="0"/>
              <a:t>Pedagogía </a:t>
            </a:r>
            <a:r>
              <a:rPr lang="es-EC" sz="1200" i="1" dirty="0" err="1"/>
              <a:t>Waldorf</a:t>
            </a:r>
            <a:r>
              <a:rPr lang="es-EC" sz="1200" i="1" dirty="0"/>
              <a:t>. Una educación hacia la libertad. La pedagogía de </a:t>
            </a:r>
            <a:r>
              <a:rPr lang="es-EC" sz="1200" i="1" dirty="0" err="1"/>
              <a:t>Rudolg</a:t>
            </a:r>
            <a:r>
              <a:rPr lang="es-EC" sz="1200" i="1" dirty="0"/>
              <a:t> Steiner.</a:t>
            </a:r>
            <a:r>
              <a:rPr lang="es-EC" sz="1200" dirty="0"/>
              <a:t> Madrid: Editorial Rudolf Steiner.</a:t>
            </a:r>
          </a:p>
          <a:p>
            <a:r>
              <a:rPr lang="es-EC" sz="1200" dirty="0" err="1"/>
              <a:t>Carra</a:t>
            </a:r>
            <a:r>
              <a:rPr lang="es-EC" sz="1200" dirty="0"/>
              <a:t>, A. (2009). Algunas objeciones a Bauhaus. </a:t>
            </a:r>
            <a:r>
              <a:rPr lang="es-EC" sz="1200" i="1" dirty="0" err="1"/>
              <a:t>Paperback</a:t>
            </a:r>
            <a:r>
              <a:rPr lang="es-EC" sz="1200" i="1" dirty="0"/>
              <a:t> 6 82)</a:t>
            </a:r>
            <a:r>
              <a:rPr lang="es-EC" sz="1200" dirty="0"/>
              <a:t>, 1-11.</a:t>
            </a:r>
          </a:p>
          <a:p>
            <a:r>
              <a:rPr lang="es-EC" sz="1200" dirty="0" err="1"/>
              <a:t>Huyghe</a:t>
            </a:r>
            <a:r>
              <a:rPr lang="es-EC" sz="1200" dirty="0"/>
              <a:t>, R. (1977). </a:t>
            </a:r>
            <a:r>
              <a:rPr lang="es-EC" sz="1200" i="1" dirty="0"/>
              <a:t>El arte y el hombre.</a:t>
            </a:r>
            <a:r>
              <a:rPr lang="es-EC" sz="1200" dirty="0"/>
              <a:t> Barcelona: Planeta Barcelona.</a:t>
            </a:r>
          </a:p>
          <a:p>
            <a:r>
              <a:rPr lang="es-EC" sz="1200" dirty="0" err="1"/>
              <a:t>Malagón</a:t>
            </a:r>
            <a:r>
              <a:rPr lang="es-EC" sz="1200" dirty="0"/>
              <a:t>, A. (2007). La Pedagogía </a:t>
            </a:r>
            <a:r>
              <a:rPr lang="es-EC" sz="1200" dirty="0" err="1"/>
              <a:t>Waldorf</a:t>
            </a:r>
            <a:r>
              <a:rPr lang="es-EC" sz="1200" dirty="0"/>
              <a:t>: una educación para la vida. </a:t>
            </a:r>
            <a:r>
              <a:rPr lang="es-EC" sz="1200" i="1" dirty="0"/>
              <a:t>Revista Indivisa 18 (10)</a:t>
            </a:r>
            <a:r>
              <a:rPr lang="es-EC" sz="1200" dirty="0"/>
              <a:t>, 1-10.</a:t>
            </a:r>
          </a:p>
          <a:p>
            <a:r>
              <a:rPr lang="es-EC" sz="1200" dirty="0" err="1"/>
              <a:t>Malaguzzi</a:t>
            </a:r>
            <a:r>
              <a:rPr lang="es-EC" sz="1200" dirty="0"/>
              <a:t>, L. (2001). </a:t>
            </a:r>
            <a:r>
              <a:rPr lang="es-EC" sz="1200" i="1" dirty="0"/>
              <a:t>La educación infantil en Reggio Emilia.</a:t>
            </a:r>
            <a:r>
              <a:rPr lang="es-EC" sz="1200" dirty="0"/>
              <a:t> Barcelona: Ediciones Octaedro-Rosa </a:t>
            </a:r>
            <a:r>
              <a:rPr lang="es-EC" sz="1200" dirty="0" err="1"/>
              <a:t>Sensat</a:t>
            </a:r>
            <a:r>
              <a:rPr lang="es-EC" sz="1200" dirty="0"/>
              <a:t>.</a:t>
            </a:r>
          </a:p>
          <a:p>
            <a:r>
              <a:rPr lang="es-EC" sz="1200" dirty="0"/>
              <a:t>Mendieta, S. (2003). </a:t>
            </a:r>
            <a:r>
              <a:rPr lang="es-EC" sz="1200" i="1" dirty="0"/>
              <a:t>Actividades plásticas. Manual de sugerencias para niños con Síndrome de Down.</a:t>
            </a:r>
            <a:r>
              <a:rPr lang="es-EC" sz="1200" dirty="0"/>
              <a:t> Quito: Universidad Tecnológica Equinoccial.</a:t>
            </a:r>
          </a:p>
          <a:p>
            <a:r>
              <a:rPr lang="es-EC" sz="1200" dirty="0"/>
              <a:t>Pastrana et al., T. (2012). </a:t>
            </a:r>
            <a:r>
              <a:rPr lang="es-EC" sz="1200" i="1" dirty="0"/>
              <a:t>Atlas de Cuidados Paliativos en Latinoamérica.</a:t>
            </a:r>
            <a:r>
              <a:rPr lang="es-EC" sz="1200" dirty="0"/>
              <a:t> IAHPC </a:t>
            </a:r>
            <a:r>
              <a:rPr lang="es-EC" sz="1200" dirty="0" err="1"/>
              <a:t>Press</a:t>
            </a:r>
            <a:r>
              <a:rPr lang="es-EC" sz="1200" dirty="0"/>
              <a:t>.</a:t>
            </a:r>
          </a:p>
          <a:p>
            <a:r>
              <a:rPr lang="es-EC" sz="1200" dirty="0"/>
              <a:t>Romero, B. (2004). Arte terapia. Otra forma de curar. </a:t>
            </a:r>
            <a:r>
              <a:rPr lang="es-EC" sz="1200" i="1" dirty="0"/>
              <a:t>Educación y futuro: revista de investigación aplicada y experiencias educativas</a:t>
            </a:r>
            <a:r>
              <a:rPr lang="es-EC" sz="1200" dirty="0"/>
              <a:t>, 101-110.</a:t>
            </a:r>
          </a:p>
          <a:p>
            <a:r>
              <a:rPr lang="en-US" sz="1200" dirty="0" err="1"/>
              <a:t>Werba</a:t>
            </a:r>
            <a:r>
              <a:rPr lang="en-US" sz="1200" dirty="0"/>
              <a:t>, M., </a:t>
            </a:r>
            <a:r>
              <a:rPr lang="en-US" sz="1200" dirty="0" err="1"/>
              <a:t>Hoffnung</a:t>
            </a:r>
            <a:r>
              <a:rPr lang="en-US" sz="1200" dirty="0"/>
              <a:t>, C., &amp; Singer, R. (2004). </a:t>
            </a:r>
            <a:r>
              <a:rPr lang="es-EC" sz="1200" i="1" dirty="0"/>
              <a:t>Técnicas plásticas. Colores.</a:t>
            </a:r>
            <a:r>
              <a:rPr lang="es-EC" sz="1200" dirty="0"/>
              <a:t> Central Pedagógica.</a:t>
            </a:r>
          </a:p>
          <a:p>
            <a:r>
              <a:rPr lang="es-EC" sz="1200" dirty="0"/>
              <a:t> </a:t>
            </a:r>
          </a:p>
          <a:p>
            <a:r>
              <a:rPr lang="es-EC" dirty="0"/>
              <a:t> </a:t>
            </a:r>
          </a:p>
          <a:p>
            <a:r>
              <a:rPr lang="es-EC" dirty="0"/>
              <a:t> 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93609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76200" cap="flat" cmpd="sng" algn="ctr">
            <a:solidFill>
              <a:schemeClr val="accent4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>
            <a:extLst/>
          </a:lstStyle>
          <a:p>
            <a:endParaRPr lang="es-ES"/>
          </a:p>
        </p:txBody>
      </p:sp>
      <p:sp>
        <p:nvSpPr>
          <p:cNvPr id="10" name="Rectangle 3"/>
          <p:cNvSpPr txBox="1">
            <a:spLocks/>
          </p:cNvSpPr>
          <p:nvPr/>
        </p:nvSpPr>
        <p:spPr>
          <a:xfrm>
            <a:off x="6300192" y="4299942"/>
            <a:ext cx="2592287" cy="65058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000" dirty="0" smtClean="0">
                <a:latin typeface="Century Gothic"/>
                <a:cs typeface="Century Gothic"/>
              </a:rPr>
              <a:t>GRACIAS</a:t>
            </a:r>
            <a:endParaRPr lang="es-ES" sz="4000" dirty="0">
              <a:latin typeface="Century Gothic"/>
              <a:cs typeface="Century Gothic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028490" y="2397216"/>
            <a:ext cx="433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fin</a:t>
            </a:r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5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84998817"/>
              </p:ext>
            </p:extLst>
          </p:nvPr>
        </p:nvGraphicFramePr>
        <p:xfrm>
          <a:off x="4355976" y="1203598"/>
          <a:ext cx="434340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>
                <a:solidFill>
                  <a:schemeClr val="tx1"/>
                </a:solidFill>
                <a:effectLst/>
                <a:latin typeface="Agency FB" panose="020B0503020202020204" pitchFamily="34" charset="0"/>
              </a:rPr>
              <a:t>ESTRUCTURA</a:t>
            </a:r>
            <a:endParaRPr lang="es-ES" b="1" dirty="0">
              <a:latin typeface="Agency FB" panose="020B0503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1131590"/>
            <a:ext cx="9144000" cy="14401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971600" y="697318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atin typeface="Agency FB" panose="020B0503020202020204" pitchFamily="34" charset="0"/>
              </a:rPr>
              <a:t>proyecto</a:t>
            </a:r>
            <a:endParaRPr lang="es-ES" b="1" dirty="0">
              <a:latin typeface="Agency FB" panose="020B0503020202020204" pitchFamily="34" charset="0"/>
            </a:endParaRPr>
          </a:p>
        </p:txBody>
      </p:sp>
      <p:graphicFrame>
        <p:nvGraphicFramePr>
          <p:cNvPr id="12" name="5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06489319"/>
              </p:ext>
            </p:extLst>
          </p:nvPr>
        </p:nvGraphicFramePr>
        <p:xfrm>
          <a:off x="166342" y="1190543"/>
          <a:ext cx="434340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46803389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411480"/>
            <a:ext cx="7520940" cy="411480"/>
          </a:xfrm>
        </p:spPr>
        <p:txBody>
          <a:bodyPr/>
          <a:lstStyle/>
          <a:p>
            <a:pPr algn="ctr"/>
            <a:r>
              <a:rPr lang="es-EC" sz="6600" b="1" dirty="0" smtClean="0">
                <a:solidFill>
                  <a:schemeClr val="tx1"/>
                </a:solidFill>
                <a:effectLst/>
                <a:latin typeface="Agency FB" panose="020B0503020202020204" pitchFamily="34" charset="0"/>
              </a:rPr>
              <a:t>PROBLEMA</a:t>
            </a:r>
            <a:endParaRPr lang="es-ES" sz="6600" b="1" dirty="0">
              <a:latin typeface="Agency FB" panose="020B0503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985593" y="4731990"/>
            <a:ext cx="40509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50" dirty="0"/>
              <a:t>Un maestro es una brújula que activa los imanes de la curiosidad, el conocimiento y la sabiduría en los alumnos . </a:t>
            </a:r>
            <a:r>
              <a:rPr lang="es-EC" sz="1050" dirty="0" err="1"/>
              <a:t>Ever</a:t>
            </a:r>
            <a:r>
              <a:rPr lang="es-EC" sz="1050" dirty="0"/>
              <a:t> </a:t>
            </a:r>
            <a:r>
              <a:rPr lang="es-EC" sz="1050" dirty="0" err="1" smtClean="0"/>
              <a:t>Garrisson</a:t>
            </a:r>
            <a:r>
              <a:rPr lang="es-EC" sz="1050" dirty="0" smtClean="0"/>
              <a:t>……..</a:t>
            </a:r>
            <a:endParaRPr lang="es-EC" sz="1050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4985593" y="4731990"/>
            <a:ext cx="4050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4215811495"/>
              </p:ext>
            </p:extLst>
          </p:nvPr>
        </p:nvGraphicFramePr>
        <p:xfrm>
          <a:off x="1259632" y="1088667"/>
          <a:ext cx="6846108" cy="3671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4275379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title"/>
          </p:nvPr>
        </p:nvSpPr>
        <p:spPr>
          <a:xfrm>
            <a:off x="899592" y="411510"/>
            <a:ext cx="7520940" cy="411480"/>
          </a:xfrm>
        </p:spPr>
        <p:txBody>
          <a:bodyPr>
            <a:noAutofit/>
          </a:bodyPr>
          <a:lstStyle/>
          <a:p>
            <a:pPr algn="ctr"/>
            <a:r>
              <a:rPr lang="es-EC" sz="6000" b="1" dirty="0" smtClean="0">
                <a:solidFill>
                  <a:schemeClr val="tx1"/>
                </a:solidFill>
                <a:effectLst/>
                <a:latin typeface="Agency FB" panose="020B0503020202020204" pitchFamily="34" charset="0"/>
              </a:rPr>
              <a:t>JUSTIFICACIÓN</a:t>
            </a:r>
            <a:endParaRPr lang="es-ES" sz="6000" b="1" dirty="0">
              <a:solidFill>
                <a:schemeClr val="tx1"/>
              </a:solidFill>
              <a:effectLst/>
              <a:latin typeface="Agency FB" panose="020B0503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012160" y="4587974"/>
            <a:ext cx="3131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/>
              <a:t> </a:t>
            </a:r>
            <a:endParaRPr lang="es-EC" sz="11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6084168" y="4587974"/>
            <a:ext cx="3059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4172331425"/>
              </p:ext>
            </p:extLst>
          </p:nvPr>
        </p:nvGraphicFramePr>
        <p:xfrm>
          <a:off x="1482080" y="113159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09990373"/>
      </p:ext>
    </p:extLst>
  </p:cSld>
  <p:clrMapOvr>
    <a:masterClrMapping/>
  </p:clrMapOvr>
  <p:transition xmlns:p14="http://schemas.microsoft.com/office/powerpoint/2010/main" spd="med">
    <p:cover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083508" y="555526"/>
            <a:ext cx="7520940" cy="411480"/>
          </a:xfrm>
        </p:spPr>
        <p:txBody>
          <a:bodyPr/>
          <a:lstStyle/>
          <a:p>
            <a:pPr algn="ctr"/>
            <a:r>
              <a:rPr lang="es-EC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gency FB" pitchFamily="34" charset="0"/>
              </a:rPr>
              <a:t>OBJETIVO GENERAL</a:t>
            </a:r>
            <a:endParaRPr lang="es-ES" sz="5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gency FB" pitchFamily="34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3031556" y="1500180"/>
            <a:ext cx="2664123" cy="64755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Realizar un taller de pintura</a:t>
            </a:r>
            <a:endParaRPr lang="es-VE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5292081" y="3057804"/>
            <a:ext cx="3312367" cy="97210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/>
              <a:t>D</a:t>
            </a:r>
            <a:r>
              <a:rPr lang="es-EC" sz="1400" dirty="0" smtClean="0"/>
              <a:t>iseñado </a:t>
            </a:r>
            <a:r>
              <a:rPr lang="es-EC" sz="1400" dirty="0"/>
              <a:t>desde una pedagogía artística</a:t>
            </a:r>
            <a:endParaRPr lang="es-V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107504" y="3235689"/>
            <a:ext cx="3240360" cy="81009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s-EC" sz="1400" dirty="0"/>
              <a:t>C</a:t>
            </a:r>
            <a:r>
              <a:rPr lang="es-EC" sz="1400" dirty="0" smtClean="0"/>
              <a:t>ontribuya </a:t>
            </a:r>
            <a:r>
              <a:rPr lang="es-EC" sz="1400" dirty="0"/>
              <a:t>a la creatividad y participación de los pacientes en fase terminal </a:t>
            </a:r>
          </a:p>
        </p:txBody>
      </p:sp>
      <p:sp>
        <p:nvSpPr>
          <p:cNvPr id="10" name="9 Elipse"/>
          <p:cNvSpPr/>
          <p:nvPr/>
        </p:nvSpPr>
        <p:spPr>
          <a:xfrm>
            <a:off x="2915816" y="2463738"/>
            <a:ext cx="2952328" cy="80956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C" sz="3200" b="1" dirty="0"/>
              <a:t>A.B.E.I</a:t>
            </a:r>
          </a:p>
        </p:txBody>
      </p:sp>
      <p:sp>
        <p:nvSpPr>
          <p:cNvPr id="11" name="10 Flecha doblada"/>
          <p:cNvSpPr/>
          <p:nvPr/>
        </p:nvSpPr>
        <p:spPr>
          <a:xfrm rot="5400000">
            <a:off x="6156176" y="1509632"/>
            <a:ext cx="1080120" cy="1800200"/>
          </a:xfrm>
          <a:prstGeom prst="ben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2" name="11 Flecha en U"/>
          <p:cNvSpPr/>
          <p:nvPr/>
        </p:nvSpPr>
        <p:spPr>
          <a:xfrm rot="10800000">
            <a:off x="1403648" y="4029912"/>
            <a:ext cx="5837820" cy="594066"/>
          </a:xfrm>
          <a:prstGeom prst="uturnArrow">
            <a:avLst>
              <a:gd name="adj1" fmla="val 25000"/>
              <a:gd name="adj2" fmla="val 24138"/>
              <a:gd name="adj3" fmla="val 31562"/>
              <a:gd name="adj4" fmla="val 43750"/>
              <a:gd name="adj5" fmla="val 75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12 Flecha doblada"/>
          <p:cNvSpPr/>
          <p:nvPr/>
        </p:nvSpPr>
        <p:spPr>
          <a:xfrm>
            <a:off x="1115617" y="1563638"/>
            <a:ext cx="1656183" cy="1584176"/>
          </a:xfrm>
          <a:prstGeom prst="ben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292081" y="4595283"/>
            <a:ext cx="360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/>
              <a:t>Educar a un joven no es hacerle aprender algo que no sabía, sino hacer de él alguien que no existía. John </a:t>
            </a:r>
            <a:r>
              <a:rPr lang="es-EC" sz="1100" dirty="0" err="1" smtClean="0"/>
              <a:t>Ruskin</a:t>
            </a:r>
            <a:r>
              <a:rPr lang="es-EC" sz="1100" dirty="0" smtClean="0"/>
              <a:t>………..</a:t>
            </a:r>
            <a:endParaRPr lang="es-EC" sz="1100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5148065" y="4623979"/>
            <a:ext cx="37444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85910649"/>
      </p:ext>
    </p:extLst>
  </p:cSld>
  <p:clrMapOvr>
    <a:masterClrMapping/>
  </p:clrMapOvr>
  <p:transition xmlns:p14="http://schemas.microsoft.com/office/powerpoint/2010/main" spd="med">
    <p:cover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5 Título"/>
          <p:cNvSpPr>
            <a:spLocks noGrp="1"/>
          </p:cNvSpPr>
          <p:nvPr>
            <p:ph type="title"/>
          </p:nvPr>
        </p:nvSpPr>
        <p:spPr>
          <a:xfrm>
            <a:off x="846422" y="633608"/>
            <a:ext cx="7520940" cy="411480"/>
          </a:xfrm>
        </p:spPr>
        <p:txBody>
          <a:bodyPr/>
          <a:lstStyle/>
          <a:p>
            <a:pPr algn="ctr"/>
            <a:r>
              <a:rPr lang="es-EC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gency FB" pitchFamily="34" charset="0"/>
              </a:rPr>
              <a:t>OBJETIVOS ESPECIFICOS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gency FB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283968" y="4731989"/>
            <a:ext cx="47525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1100" dirty="0"/>
              <a:t>Educación es formar al ser humano para el cambio permanente y aún para la eventual crisis producto de la transición. Miguel </a:t>
            </a:r>
            <a:r>
              <a:rPr lang="es-EC" sz="1100" dirty="0" err="1"/>
              <a:t>Angel</a:t>
            </a:r>
            <a:r>
              <a:rPr lang="es-EC" sz="1100" dirty="0"/>
              <a:t> </a:t>
            </a:r>
            <a:r>
              <a:rPr lang="es-EC" sz="1100" dirty="0" err="1"/>
              <a:t>Buonarroti</a:t>
            </a:r>
            <a:r>
              <a:rPr lang="es-EC" sz="1100" dirty="0"/>
              <a:t> </a:t>
            </a:r>
            <a:r>
              <a:rPr lang="es-EC" sz="1100" dirty="0" smtClean="0"/>
              <a:t>………………..</a:t>
            </a:r>
            <a:endParaRPr lang="es-EC" sz="1100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283968" y="4731989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29 Diagrama"/>
          <p:cNvGraphicFramePr/>
          <p:nvPr>
            <p:extLst>
              <p:ext uri="{D42A27DB-BD31-4B8C-83A1-F6EECF244321}">
                <p14:modId xmlns:p14="http://schemas.microsoft.com/office/powerpoint/2010/main" val="1122003900"/>
              </p:ext>
            </p:extLst>
          </p:nvPr>
        </p:nvGraphicFramePr>
        <p:xfrm>
          <a:off x="1187624" y="1151756"/>
          <a:ext cx="6496546" cy="325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" name="30 Rectángulo"/>
          <p:cNvSpPr/>
          <p:nvPr/>
        </p:nvSpPr>
        <p:spPr>
          <a:xfrm>
            <a:off x="611560" y="1131590"/>
            <a:ext cx="8532440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05262957"/>
      </p:ext>
    </p:extLst>
  </p:cSld>
  <p:clrMapOvr>
    <a:masterClrMapping/>
  </p:clrMapOvr>
  <p:transition xmlns:p14="http://schemas.microsoft.com/office/powerpoint/2010/main" spd="med">
    <p:cover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178459.jpg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3774" r="3774"/>
          <a:stretch>
            <a:fillRect/>
          </a:stretch>
        </p:blipFill>
        <p:spPr/>
      </p:pic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 rot="19562060">
            <a:off x="588059" y="1806679"/>
            <a:ext cx="5486400" cy="65058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extLst/>
          </a:lstStyle>
          <a:p>
            <a:pPr algn="ctr"/>
            <a:r>
              <a:rPr lang="es-ES" sz="4000" b="1" dirty="0" smtClean="0"/>
              <a:t>Marco conceptual</a:t>
            </a:r>
            <a:endParaRPr lang="es-ES" sz="40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310470" cy="996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01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2411760" y="284283"/>
            <a:ext cx="6480720" cy="1005840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s-EC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Pedagogía artística</a:t>
            </a:r>
            <a:endParaRPr lang="es-ES" sz="3600" b="1" dirty="0">
              <a:solidFill>
                <a:srgbClr val="365F91"/>
              </a:solidFill>
              <a:latin typeface="Agency FB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74456055"/>
              </p:ext>
            </p:extLst>
          </p:nvPr>
        </p:nvGraphicFramePr>
        <p:xfrm>
          <a:off x="4716016" y="1347614"/>
          <a:ext cx="4427984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17842835"/>
              </p:ext>
            </p:extLst>
          </p:nvPr>
        </p:nvGraphicFramePr>
        <p:xfrm>
          <a:off x="5796136" y="1275606"/>
          <a:ext cx="3168352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1 Título"/>
          <p:cNvSpPr txBox="1">
            <a:spLocks/>
          </p:cNvSpPr>
          <p:nvPr/>
        </p:nvSpPr>
        <p:spPr>
          <a:xfrm>
            <a:off x="1649700" y="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C" b="1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FASE 1: EL PLAN DE INVESTIGACIÓN</a:t>
            </a:r>
            <a:endParaRPr lang="es-ES" b="1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868416" y="1500014"/>
            <a:ext cx="3886200" cy="2628900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10" y="141153"/>
            <a:ext cx="1310470" cy="9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s-EC" dirty="0" smtClean="0"/>
              <a:t>La pedagogía del</a:t>
            </a:r>
            <a:r>
              <a:rPr lang="es-EC" b="0" dirty="0" smtClean="0"/>
              <a:t> </a:t>
            </a:r>
            <a:r>
              <a:rPr lang="es-EC" sz="2800" dirty="0" smtClean="0"/>
              <a:t>arte</a:t>
            </a:r>
            <a:r>
              <a:rPr lang="es-EC" b="0" dirty="0" smtClean="0"/>
              <a:t>  </a:t>
            </a:r>
            <a:r>
              <a:rPr lang="es-EC" dirty="0" smtClean="0"/>
              <a:t>introduce </a:t>
            </a:r>
            <a:r>
              <a:rPr lang="es-EC" sz="2600" dirty="0" smtClean="0"/>
              <a:t>herramientas</a:t>
            </a:r>
            <a:r>
              <a:rPr lang="es-EC" dirty="0" smtClean="0"/>
              <a:t> que permitan las manifestaciones </a:t>
            </a:r>
            <a:r>
              <a:rPr lang="es-EC" sz="2800" dirty="0" smtClean="0"/>
              <a:t>creativas</a:t>
            </a:r>
            <a:r>
              <a:rPr lang="es-EC" dirty="0" smtClean="0"/>
              <a:t> y emotivas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127718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661BE50-E761-4C94-9862-5AEBABDE4C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1578</Words>
  <Application>Microsoft Macintosh PowerPoint</Application>
  <PresentationFormat>Presentación en pantalla (16:9)</PresentationFormat>
  <Paragraphs>688</Paragraphs>
  <Slides>27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Ángulos</vt:lpstr>
      <vt:lpstr>“Carrusel  de la alegría”</vt:lpstr>
      <vt:lpstr>Presentación de PowerPoint</vt:lpstr>
      <vt:lpstr>ESTRUCTURA</vt:lpstr>
      <vt:lpstr>PROBLEMA</vt:lpstr>
      <vt:lpstr>JUSTIFICACIÓN</vt:lpstr>
      <vt:lpstr>OBJETIVO GENERAL</vt:lpstr>
      <vt:lpstr>OBJETIVOS ESPECIFICOS</vt:lpstr>
      <vt:lpstr>Marco conceptual</vt:lpstr>
      <vt:lpstr>Pedagogía artística</vt:lpstr>
      <vt:lpstr>Pedagogía BAUHAUS</vt:lpstr>
      <vt:lpstr>Pedagogía-escuela waldorf</vt:lpstr>
      <vt:lpstr>Pedagogía-REGGIO EMILIA</vt:lpstr>
      <vt:lpstr>metodología</vt:lpstr>
      <vt:lpstr>Duración : 3 meses</vt:lpstr>
      <vt:lpstr>Duración : 3 meses</vt:lpstr>
      <vt:lpstr>Duración : 3 meses</vt:lpstr>
      <vt:lpstr>Duración : 3 meses</vt:lpstr>
      <vt:lpstr>Duración : 3 meses</vt:lpstr>
      <vt:lpstr>MATERIALES</vt:lpstr>
      <vt:lpstr>EL presupuesto</vt:lpstr>
      <vt:lpstr>Presentación de PowerPoint</vt:lpstr>
      <vt:lpstr>Presentación de PowerPoint</vt:lpstr>
      <vt:lpstr>Presentación de PowerPoint</vt:lpstr>
      <vt:lpstr>CRONOGRAMA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2013-11-29T20:16:28Z</dcterms:created>
  <dcterms:modified xsi:type="dcterms:W3CDTF">2015-05-05T18:44:49Z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TC101769309990</vt:lpwstr>
  </property>
</Properties>
</file>