
<file path=[Content_Types].xml><?xml version="1.0" encoding="utf-8"?>
<Types xmlns="http://schemas.openxmlformats.org/package/2006/content-types">
  <Default Extension="jpeg" ContentType="image/jpe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8"/>
  </p:notesMasterIdLst>
  <p:sldIdLst>
    <p:sldId id="256" r:id="rId2"/>
    <p:sldId id="257" r:id="rId3"/>
    <p:sldId id="258" r:id="rId4"/>
    <p:sldId id="259" r:id="rId5"/>
    <p:sldId id="260" r:id="rId6"/>
    <p:sldId id="261" r:id="rId7"/>
    <p:sldId id="262" r:id="rId8"/>
    <p:sldId id="263" r:id="rId9"/>
    <p:sldId id="353" r:id="rId10"/>
    <p:sldId id="335" r:id="rId11"/>
    <p:sldId id="336"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354" r:id="rId45"/>
    <p:sldId id="356" r:id="rId46"/>
    <p:sldId id="296" r:id="rId47"/>
    <p:sldId id="355" r:id="rId48"/>
    <p:sldId id="297" r:id="rId49"/>
    <p:sldId id="298" r:id="rId50"/>
    <p:sldId id="299" r:id="rId51"/>
    <p:sldId id="300" r:id="rId52"/>
    <p:sldId id="301" r:id="rId53"/>
    <p:sldId id="302" r:id="rId54"/>
    <p:sldId id="303" r:id="rId55"/>
    <p:sldId id="304" r:id="rId56"/>
    <p:sldId id="305" r:id="rId57"/>
    <p:sldId id="357" r:id="rId58"/>
    <p:sldId id="307" r:id="rId59"/>
    <p:sldId id="308" r:id="rId60"/>
    <p:sldId id="309" r:id="rId61"/>
    <p:sldId id="310" r:id="rId62"/>
    <p:sldId id="311" r:id="rId63"/>
    <p:sldId id="312" r:id="rId64"/>
    <p:sldId id="314" r:id="rId65"/>
    <p:sldId id="315" r:id="rId66"/>
    <p:sldId id="316" r:id="rId67"/>
    <p:sldId id="317" r:id="rId68"/>
    <p:sldId id="318" r:id="rId69"/>
    <p:sldId id="319" r:id="rId70"/>
    <p:sldId id="320" r:id="rId71"/>
    <p:sldId id="321" r:id="rId72"/>
    <p:sldId id="322" r:id="rId73"/>
    <p:sldId id="323" r:id="rId74"/>
    <p:sldId id="324" r:id="rId75"/>
    <p:sldId id="325" r:id="rId76"/>
    <p:sldId id="326" r:id="rId77"/>
    <p:sldId id="327" r:id="rId78"/>
    <p:sldId id="328" r:id="rId79"/>
    <p:sldId id="329" r:id="rId80"/>
    <p:sldId id="330" r:id="rId81"/>
    <p:sldId id="331" r:id="rId82"/>
    <p:sldId id="332" r:id="rId83"/>
    <p:sldId id="333" r:id="rId84"/>
    <p:sldId id="334" r:id="rId85"/>
    <p:sldId id="337" r:id="rId86"/>
    <p:sldId id="338" r:id="rId87"/>
    <p:sldId id="339" r:id="rId88"/>
    <p:sldId id="340" r:id="rId89"/>
    <p:sldId id="341" r:id="rId90"/>
    <p:sldId id="342" r:id="rId91"/>
    <p:sldId id="343" r:id="rId92"/>
    <p:sldId id="345" r:id="rId93"/>
    <p:sldId id="346" r:id="rId94"/>
    <p:sldId id="350" r:id="rId95"/>
    <p:sldId id="351" r:id="rId96"/>
    <p:sldId id="352" r:id="rId9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tableStyles" Target="tableStyle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presProps" Target="presProps.xml"/><Relationship Id="rId10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notesMaster" Target="notesMasters/notesMaster1.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643D91-3496-46FF-B88F-20E8AEB2C4DD}" type="datetimeFigureOut">
              <a:rPr lang="en-US" smtClean="0"/>
              <a:t>4/3/2023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F42E8F-DBCD-4A68-90D5-2C0DDA7C0F47}" type="slidenum">
              <a:rPr lang="en-US" smtClean="0"/>
              <a:t>‹Nº›</a:t>
            </a:fld>
            <a:endParaRPr lang="en-US"/>
          </a:p>
        </p:txBody>
      </p:sp>
    </p:spTree>
    <p:extLst>
      <p:ext uri="{BB962C8B-B14F-4D97-AF65-F5344CB8AC3E}">
        <p14:creationId xmlns:p14="http://schemas.microsoft.com/office/powerpoint/2010/main" val="40460881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Nuestro</a:t>
            </a:r>
            <a:r>
              <a:rPr lang="en-US" dirty="0"/>
              <a:t> taller </a:t>
            </a:r>
            <a:r>
              <a:rPr lang="en-US" dirty="0" err="1"/>
              <a:t>incia</a:t>
            </a:r>
            <a:r>
              <a:rPr lang="en-US" dirty="0"/>
              <a:t> a </a:t>
            </a:r>
            <a:r>
              <a:rPr lang="en-US" dirty="0" err="1"/>
              <a:t>partir</a:t>
            </a:r>
            <a:r>
              <a:rPr lang="en-US" dirty="0"/>
              <a:t> de un </a:t>
            </a:r>
            <a:r>
              <a:rPr lang="en-US" dirty="0" err="1"/>
              <a:t>texto</a:t>
            </a:r>
            <a:r>
              <a:rPr lang="en-US" dirty="0"/>
              <a:t> de </a:t>
            </a:r>
            <a:r>
              <a:rPr lang="en-US" dirty="0" err="1"/>
              <a:t>motivacion</a:t>
            </a:r>
            <a:r>
              <a:rPr lang="en-US" dirty="0"/>
              <a:t>, </a:t>
            </a:r>
            <a:r>
              <a:rPr lang="en-US" dirty="0" err="1"/>
              <a:t>sobre</a:t>
            </a:r>
            <a:r>
              <a:rPr lang="en-US" dirty="0"/>
              <a:t> </a:t>
            </a:r>
            <a:r>
              <a:rPr lang="en-US" dirty="0" err="1"/>
              <a:t>el</a:t>
            </a:r>
            <a:r>
              <a:rPr lang="en-US" dirty="0"/>
              <a:t> </a:t>
            </a:r>
            <a:r>
              <a:rPr lang="en-US" dirty="0" err="1"/>
              <a:t>sentimeinto</a:t>
            </a:r>
            <a:r>
              <a:rPr lang="en-US" dirty="0"/>
              <a:t> </a:t>
            </a:r>
            <a:r>
              <a:rPr lang="en-US" dirty="0" err="1"/>
              <a:t>barrial</a:t>
            </a:r>
            <a:r>
              <a:rPr lang="en-US" dirty="0"/>
              <a:t>, </a:t>
            </a:r>
            <a:r>
              <a:rPr lang="en-US" dirty="0" err="1"/>
              <a:t>desde</a:t>
            </a:r>
            <a:r>
              <a:rPr lang="en-US" dirty="0"/>
              <a:t> </a:t>
            </a:r>
            <a:r>
              <a:rPr lang="en-US" dirty="0" err="1"/>
              <a:t>oportunidades</a:t>
            </a:r>
            <a:r>
              <a:rPr lang="en-US" dirty="0"/>
              <a:t> que </a:t>
            </a:r>
            <a:r>
              <a:rPr lang="en-US" dirty="0" err="1"/>
              <a:t>desaparecieron</a:t>
            </a:r>
            <a:r>
              <a:rPr lang="en-US" dirty="0"/>
              <a:t> al </a:t>
            </a:r>
            <a:r>
              <a:rPr lang="en-US" dirty="0" err="1"/>
              <a:t>crecer</a:t>
            </a:r>
            <a:r>
              <a:rPr lang="en-US" dirty="0"/>
              <a:t> la ciudad, </a:t>
            </a:r>
            <a:r>
              <a:rPr lang="en-US" dirty="0" err="1"/>
              <a:t>oportunidades</a:t>
            </a:r>
            <a:r>
              <a:rPr lang="en-US" dirty="0"/>
              <a:t> de </a:t>
            </a:r>
            <a:r>
              <a:rPr lang="en-US" dirty="0" err="1"/>
              <a:t>intercambio</a:t>
            </a:r>
            <a:r>
              <a:rPr lang="en-US" dirty="0"/>
              <a:t>, y </a:t>
            </a:r>
            <a:r>
              <a:rPr lang="en-US" dirty="0" err="1"/>
              <a:t>comunidad</a:t>
            </a:r>
            <a:r>
              <a:rPr lang="en-US" dirty="0"/>
              <a:t> </a:t>
            </a:r>
            <a:r>
              <a:rPr lang="en-US" dirty="0" err="1"/>
              <a:t>en</a:t>
            </a:r>
            <a:r>
              <a:rPr lang="en-US" dirty="0"/>
              <a:t> la que </a:t>
            </a:r>
            <a:r>
              <a:rPr lang="en-US" dirty="0" err="1"/>
              <a:t>grandes</a:t>
            </a:r>
            <a:r>
              <a:rPr lang="en-US" dirty="0"/>
              <a:t> </a:t>
            </a:r>
            <a:r>
              <a:rPr lang="en-US" dirty="0" err="1"/>
              <a:t>muros</a:t>
            </a:r>
            <a:r>
              <a:rPr lang="en-US" dirty="0"/>
              <a:t> de </a:t>
            </a:r>
            <a:r>
              <a:rPr lang="en-US" dirty="0" err="1"/>
              <a:t>edificaciones</a:t>
            </a:r>
            <a:r>
              <a:rPr lang="en-US" dirty="0"/>
              <a:t> </a:t>
            </a:r>
            <a:r>
              <a:rPr lang="en-US" dirty="0" err="1"/>
              <a:t>crearon</a:t>
            </a:r>
            <a:r>
              <a:rPr lang="en-US" dirty="0"/>
              <a:t> barreras para </a:t>
            </a:r>
            <a:r>
              <a:rPr lang="en-US" dirty="0" err="1"/>
              <a:t>quien</a:t>
            </a:r>
            <a:r>
              <a:rPr lang="en-US" dirty="0"/>
              <a:t> </a:t>
            </a:r>
            <a:r>
              <a:rPr lang="en-US" dirty="0" err="1"/>
              <a:t>forman</a:t>
            </a:r>
            <a:r>
              <a:rPr lang="en-US" dirty="0"/>
              <a:t> </a:t>
            </a:r>
            <a:r>
              <a:rPr lang="en-US" dirty="0" err="1"/>
              <a:t>parte</a:t>
            </a:r>
            <a:r>
              <a:rPr lang="en-US" dirty="0"/>
              <a:t> del barrio.</a:t>
            </a:r>
          </a:p>
        </p:txBody>
      </p:sp>
      <p:sp>
        <p:nvSpPr>
          <p:cNvPr id="4" name="Slide Number Placeholder 3"/>
          <p:cNvSpPr>
            <a:spLocks noGrp="1"/>
          </p:cNvSpPr>
          <p:nvPr>
            <p:ph type="sldNum" sz="quarter" idx="5"/>
          </p:nvPr>
        </p:nvSpPr>
        <p:spPr/>
        <p:txBody>
          <a:bodyPr/>
          <a:lstStyle/>
          <a:p>
            <a:fld id="{20F42E8F-DBCD-4A68-90D5-2C0DDA7C0F47}" type="slidenum">
              <a:rPr lang="en-US" smtClean="0"/>
              <a:t>2</a:t>
            </a:fld>
            <a:endParaRPr lang="en-US"/>
          </a:p>
        </p:txBody>
      </p:sp>
    </p:spTree>
    <p:extLst>
      <p:ext uri="{BB962C8B-B14F-4D97-AF65-F5344CB8AC3E}">
        <p14:creationId xmlns:p14="http://schemas.microsoft.com/office/powerpoint/2010/main" val="345757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s-ES" dirty="0"/>
              <a:t>Examina a la actual organización territorial de Quito basándose en un nuevo modelo sustentable </a:t>
            </a:r>
            <a:r>
              <a:rPr lang="es-ES" dirty="0" err="1"/>
              <a:t>qe</a:t>
            </a:r>
            <a:r>
              <a:rPr lang="es-ES" dirty="0"/>
              <a:t> fomente el bienestar social, la igualdad y calidad ambiental a partir de la incorporación del Metro de Quito</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3</a:t>
            </a:fld>
            <a:endParaRPr lang="en-US"/>
          </a:p>
        </p:txBody>
      </p:sp>
    </p:spTree>
    <p:extLst>
      <p:ext uri="{BB962C8B-B14F-4D97-AF65-F5344CB8AC3E}">
        <p14:creationId xmlns:p14="http://schemas.microsoft.com/office/powerpoint/2010/main" val="3351757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busca</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4</a:t>
            </a:fld>
            <a:endParaRPr lang="en-US"/>
          </a:p>
        </p:txBody>
      </p:sp>
    </p:spTree>
    <p:extLst>
      <p:ext uri="{BB962C8B-B14F-4D97-AF65-F5344CB8AC3E}">
        <p14:creationId xmlns:p14="http://schemas.microsoft.com/office/powerpoint/2010/main" val="27616597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s-EC" dirty="0"/>
              <a:t>Llegando así a tener un diagnostico del sur de Quito el cual tuvo 3 análisis uno del taller, uno grupal, uno individual</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6</a:t>
            </a:fld>
            <a:endParaRPr lang="en-US"/>
          </a:p>
        </p:txBody>
      </p:sp>
    </p:spTree>
    <p:extLst>
      <p:ext uri="{BB962C8B-B14F-4D97-AF65-F5344CB8AC3E}">
        <p14:creationId xmlns:p14="http://schemas.microsoft.com/office/powerpoint/2010/main" val="13885318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s-EC" dirty="0" err="1"/>
              <a:t>complentando</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7</a:t>
            </a:fld>
            <a:endParaRPr lang="en-US"/>
          </a:p>
        </p:txBody>
      </p:sp>
    </p:spTree>
    <p:extLst>
      <p:ext uri="{BB962C8B-B14F-4D97-AF65-F5344CB8AC3E}">
        <p14:creationId xmlns:p14="http://schemas.microsoft.com/office/powerpoint/2010/main" val="36628609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s-EC" dirty="0"/>
              <a:t>Adicionalmente trabajamos con el derecho a la ciudad el cual es concebido como un derecho colectivo que relaciona a la personas con el hábitat, llegando así a definir la producción social del hábitat donde se colca a las personas como centro de las tres </a:t>
            </a:r>
            <a:r>
              <a:rPr lang="es-EC" dirty="0" err="1"/>
              <a:t>dimenison</a:t>
            </a:r>
            <a:r>
              <a:rPr lang="es-EC" dirty="0"/>
              <a:t> </a:t>
            </a:r>
            <a:r>
              <a:rPr lang="es-EC" dirty="0" err="1"/>
              <a:t>analitics</a:t>
            </a:r>
            <a:r>
              <a:rPr lang="es-EC" dirty="0"/>
              <a:t>. </a:t>
            </a:r>
            <a:br>
              <a:rPr lang="es-EC" dirty="0"/>
            </a:br>
            <a:br>
              <a:rPr lang="es-EC" dirty="0"/>
            </a:br>
            <a:r>
              <a:rPr lang="es-EC" dirty="0"/>
              <a:t>Igualmente dentro de este contexto  trabajamos con los objetivos del </a:t>
            </a:r>
            <a:r>
              <a:rPr lang="es-EC" dirty="0" err="1"/>
              <a:t>dessarollo</a:t>
            </a:r>
            <a:r>
              <a:rPr lang="es-EC" dirty="0"/>
              <a:t> sostenible específicamente con el 11 13 y 15</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9</a:t>
            </a:fld>
            <a:endParaRPr lang="en-US"/>
          </a:p>
        </p:txBody>
      </p:sp>
    </p:spTree>
    <p:extLst>
      <p:ext uri="{BB962C8B-B14F-4D97-AF65-F5344CB8AC3E}">
        <p14:creationId xmlns:p14="http://schemas.microsoft.com/office/powerpoint/2010/main" val="16275104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10</a:t>
            </a:fld>
            <a:endParaRPr lang="en-US"/>
          </a:p>
        </p:txBody>
      </p:sp>
    </p:spTree>
    <p:extLst>
      <p:ext uri="{BB962C8B-B14F-4D97-AF65-F5344CB8AC3E}">
        <p14:creationId xmlns:p14="http://schemas.microsoft.com/office/powerpoint/2010/main" val="27885069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s-EC" dirty="0"/>
              <a:t>Demostrando que a partir del 2001 al 2010 la población </a:t>
            </a:r>
            <a:r>
              <a:rPr lang="es-EC" dirty="0" err="1"/>
              <a:t>crezaca</a:t>
            </a:r>
            <a:r>
              <a:rPr lang="es-EC" dirty="0"/>
              <a:t> en 400 00 habitantes </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11</a:t>
            </a:fld>
            <a:endParaRPr lang="en-US"/>
          </a:p>
        </p:txBody>
      </p:sp>
    </p:spTree>
    <p:extLst>
      <p:ext uri="{BB962C8B-B14F-4D97-AF65-F5344CB8AC3E}">
        <p14:creationId xmlns:p14="http://schemas.microsoft.com/office/powerpoint/2010/main" val="6812780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s-EC" dirty="0"/>
              <a:t>Albergando 400 000 pasajeros por </a:t>
            </a:r>
            <a:r>
              <a:rPr lang="es-EC" dirty="0" err="1"/>
              <a:t>dia</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13</a:t>
            </a:fld>
            <a:endParaRPr lang="en-US"/>
          </a:p>
        </p:txBody>
      </p:sp>
    </p:spTree>
    <p:extLst>
      <p:ext uri="{BB962C8B-B14F-4D97-AF65-F5344CB8AC3E}">
        <p14:creationId xmlns:p14="http://schemas.microsoft.com/office/powerpoint/2010/main" val="35857916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s-EC" dirty="0"/>
              <a:t>De los cuales</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14</a:t>
            </a:fld>
            <a:endParaRPr lang="en-US"/>
          </a:p>
        </p:txBody>
      </p:sp>
    </p:spTree>
    <p:extLst>
      <p:ext uri="{BB962C8B-B14F-4D97-AF65-F5344CB8AC3E}">
        <p14:creationId xmlns:p14="http://schemas.microsoft.com/office/powerpoint/2010/main" val="10412307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s-EC" dirty="0"/>
              <a:t>Nuestro recorte espacial se basa en la </a:t>
            </a:r>
            <a:r>
              <a:rPr lang="es-EC" dirty="0" err="1"/>
              <a:t>multiescalaridad</a:t>
            </a:r>
            <a:r>
              <a:rPr lang="es-EC" dirty="0"/>
              <a:t> metro en el sur de Quito</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22</a:t>
            </a:fld>
            <a:endParaRPr lang="en-US"/>
          </a:p>
        </p:txBody>
      </p:sp>
    </p:spTree>
    <p:extLst>
      <p:ext uri="{BB962C8B-B14F-4D97-AF65-F5344CB8AC3E}">
        <p14:creationId xmlns:p14="http://schemas.microsoft.com/office/powerpoint/2010/main" val="23602991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23</a:t>
            </a:fld>
            <a:endParaRPr lang="en-US"/>
          </a:p>
        </p:txBody>
      </p:sp>
    </p:spTree>
    <p:extLst>
      <p:ext uri="{BB962C8B-B14F-4D97-AF65-F5344CB8AC3E}">
        <p14:creationId xmlns:p14="http://schemas.microsoft.com/office/powerpoint/2010/main" val="9165357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s-EC" dirty="0"/>
              <a:t>Este busca generar un componente ambiental delimitador  a partir del anillo de contención ecológica </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24</a:t>
            </a:fld>
            <a:endParaRPr lang="en-US"/>
          </a:p>
        </p:txBody>
      </p:sp>
    </p:spTree>
    <p:extLst>
      <p:ext uri="{BB962C8B-B14F-4D97-AF65-F5344CB8AC3E}">
        <p14:creationId xmlns:p14="http://schemas.microsoft.com/office/powerpoint/2010/main" val="37238172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s-EC" dirty="0"/>
              <a:t>El cual esta limitado por la quebrada rio grande y la quebrada del rio Machángara y protege ecosistemas evitando desastres naturales, igualmente los sectores metro son un sistema entre zonas metro fuera de los 15 minutos caminable. Los </a:t>
            </a:r>
            <a:r>
              <a:rPr lang="es-EC" dirty="0" err="1"/>
              <a:t>ecocorredores</a:t>
            </a:r>
            <a:r>
              <a:rPr lang="es-EC" dirty="0"/>
              <a:t> conectan </a:t>
            </a:r>
            <a:r>
              <a:rPr lang="es-EC" dirty="0" err="1"/>
              <a:t>logitunidanlmente</a:t>
            </a:r>
            <a:r>
              <a:rPr lang="es-EC" dirty="0"/>
              <a:t> y transversalmente las zonas metro</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25</a:t>
            </a:fld>
            <a:endParaRPr lang="en-US"/>
          </a:p>
        </p:txBody>
      </p:sp>
    </p:spTree>
    <p:extLst>
      <p:ext uri="{BB962C8B-B14F-4D97-AF65-F5344CB8AC3E}">
        <p14:creationId xmlns:p14="http://schemas.microsoft.com/office/powerpoint/2010/main" val="13931169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s-EC" dirty="0"/>
              <a:t>Cumple con su vocación de consolidador, ya que se puede generar nuevos equipamientos,  donde existe una protección ambiental incorporado con núcleos SBN y generando nuevas vivienda vis</a:t>
            </a:r>
            <a:r>
              <a:rPr lang="en-US" dirty="0"/>
              <a:t>-</a:t>
            </a:r>
            <a:r>
              <a:rPr lang="en-US" dirty="0" err="1"/>
              <a:t>vip</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26</a:t>
            </a:fld>
            <a:endParaRPr lang="en-US"/>
          </a:p>
        </p:txBody>
      </p:sp>
    </p:spTree>
    <p:extLst>
      <p:ext uri="{BB962C8B-B14F-4D97-AF65-F5344CB8AC3E}">
        <p14:creationId xmlns:p14="http://schemas.microsoft.com/office/powerpoint/2010/main" val="42171116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s-EC" noProof="0" dirty="0"/>
              <a:t>El Plan</a:t>
            </a:r>
            <a:r>
              <a:rPr lang="en-US" dirty="0"/>
              <a:t> </a:t>
            </a:r>
            <a:r>
              <a:rPr lang="es-EC" noProof="0" dirty="0" err="1"/>
              <a:t>quitumbe</a:t>
            </a:r>
            <a:r>
              <a:rPr lang="en-US" dirty="0"/>
              <a:t> </a:t>
            </a:r>
            <a:r>
              <a:rPr lang="en-US" dirty="0" err="1"/>
              <a:t>plantea</a:t>
            </a:r>
            <a:r>
              <a:rPr lang="en-US" dirty="0"/>
              <a:t> </a:t>
            </a:r>
            <a:r>
              <a:rPr lang="en-US" dirty="0" err="1"/>
              <a:t>qe</a:t>
            </a:r>
            <a:r>
              <a:rPr lang="en-US" dirty="0"/>
              <a:t> las hacienda </a:t>
            </a:r>
            <a:r>
              <a:rPr lang="en-US" dirty="0" err="1"/>
              <a:t>qe</a:t>
            </a:r>
            <a:r>
              <a:rPr lang="en-US" dirty="0"/>
              <a:t> </a:t>
            </a:r>
            <a:r>
              <a:rPr lang="en-US" dirty="0" err="1"/>
              <a:t>conforman</a:t>
            </a:r>
            <a:r>
              <a:rPr lang="en-US" dirty="0"/>
              <a:t> la zona </a:t>
            </a:r>
            <a:r>
              <a:rPr lang="en-US" dirty="0" err="1"/>
              <a:t>pasen</a:t>
            </a:r>
            <a:r>
              <a:rPr lang="en-US" dirty="0"/>
              <a:t> a ser de </a:t>
            </a:r>
            <a:r>
              <a:rPr lang="en-US" dirty="0" err="1"/>
              <a:t>dominio</a:t>
            </a:r>
            <a:r>
              <a:rPr lang="en-US" dirty="0"/>
              <a:t> </a:t>
            </a:r>
            <a:r>
              <a:rPr lang="en-US" dirty="0" err="1"/>
              <a:t>publico</a:t>
            </a:r>
            <a:r>
              <a:rPr lang="en-US" dirty="0"/>
              <a:t> </a:t>
            </a:r>
          </a:p>
        </p:txBody>
      </p:sp>
      <p:sp>
        <p:nvSpPr>
          <p:cNvPr id="4" name="Slide Number Placeholder 3"/>
          <p:cNvSpPr>
            <a:spLocks noGrp="1"/>
          </p:cNvSpPr>
          <p:nvPr>
            <p:ph type="sldNum" sz="quarter" idx="5"/>
          </p:nvPr>
        </p:nvSpPr>
        <p:spPr/>
        <p:txBody>
          <a:bodyPr/>
          <a:lstStyle/>
          <a:p>
            <a:fld id="{20F42E8F-DBCD-4A68-90D5-2C0DDA7C0F47}" type="slidenum">
              <a:rPr lang="en-US" smtClean="0"/>
              <a:t>28</a:t>
            </a:fld>
            <a:endParaRPr lang="en-US"/>
          </a:p>
        </p:txBody>
      </p:sp>
    </p:spTree>
    <p:extLst>
      <p:ext uri="{BB962C8B-B14F-4D97-AF65-F5344CB8AC3E}">
        <p14:creationId xmlns:p14="http://schemas.microsoft.com/office/powerpoint/2010/main" val="12569608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Para </a:t>
            </a:r>
            <a:r>
              <a:rPr lang="es-EC" dirty="0"/>
              <a:t>inicios del 2000 </a:t>
            </a:r>
            <a:r>
              <a:rPr lang="es-EC" dirty="0" err="1"/>
              <a:t>rehabiltacion</a:t>
            </a:r>
            <a:r>
              <a:rPr lang="es-EC" dirty="0"/>
              <a:t> de la quebrada ortega por parte los habitantes de la cooperativa de vivienda Alianza </a:t>
            </a:r>
            <a:r>
              <a:rPr lang="es-EC" dirty="0" err="1"/>
              <a:t>Soldaria</a:t>
            </a:r>
            <a:r>
              <a:rPr lang="es-EC" dirty="0"/>
              <a:t> por lo </a:t>
            </a:r>
            <a:r>
              <a:rPr lang="es-EC" dirty="0" err="1"/>
              <a:t>qe</a:t>
            </a:r>
            <a:r>
              <a:rPr lang="es-EC" dirty="0"/>
              <a:t> se instaura la</a:t>
            </a:r>
            <a:r>
              <a:rPr lang="en-US" dirty="0"/>
              <a:t> </a:t>
            </a:r>
            <a:r>
              <a:rPr lang="en-US" dirty="0" err="1"/>
              <a:t>corporacion</a:t>
            </a:r>
            <a:r>
              <a:rPr lang="en-US" dirty="0"/>
              <a:t>  al ser la </a:t>
            </a:r>
            <a:r>
              <a:rPr lang="en-US" dirty="0" err="1"/>
              <a:t>primera</a:t>
            </a:r>
            <a:r>
              <a:rPr lang="en-US" dirty="0"/>
              <a:t> quebrada </a:t>
            </a:r>
            <a:r>
              <a:rPr lang="en-US" dirty="0" err="1"/>
              <a:t>recuperada</a:t>
            </a:r>
            <a:r>
              <a:rPr lang="en-US" dirty="0"/>
              <a:t> de </a:t>
            </a:r>
            <a:r>
              <a:rPr lang="en-US" dirty="0" err="1"/>
              <a:t>quito</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29</a:t>
            </a:fld>
            <a:endParaRPr lang="en-US"/>
          </a:p>
        </p:txBody>
      </p:sp>
    </p:spTree>
    <p:extLst>
      <p:ext uri="{BB962C8B-B14F-4D97-AF65-F5344CB8AC3E}">
        <p14:creationId xmlns:p14="http://schemas.microsoft.com/office/powerpoint/2010/main" val="9463618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s-EC" dirty="0"/>
              <a:t>Dentro de la dimensión  centralidades y movilidad se genera un análisis de los de los itinerarios en relación a la boca del metro y encontrando que el Espacio publico incluido parques, áreas verde y quebradas prime en el porcentaje  dentro de la 5 funciones esenciales de la vida de l ZMQ</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31</a:t>
            </a:fld>
            <a:endParaRPr lang="en-US"/>
          </a:p>
        </p:txBody>
      </p:sp>
    </p:spTree>
    <p:extLst>
      <p:ext uri="{BB962C8B-B14F-4D97-AF65-F5344CB8AC3E}">
        <p14:creationId xmlns:p14="http://schemas.microsoft.com/office/powerpoint/2010/main" val="14489748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s-EC" dirty="0"/>
              <a:t>Propuesta de una nueva estructuración vial, nuevos itinerarios en función a </a:t>
            </a:r>
            <a:r>
              <a:rPr lang="es-EC" dirty="0" err="1"/>
              <a:t>ecocorredores</a:t>
            </a:r>
            <a:r>
              <a:rPr lang="es-EC" dirty="0"/>
              <a:t> naturales y artificiales</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33</a:t>
            </a:fld>
            <a:endParaRPr lang="en-US"/>
          </a:p>
        </p:txBody>
      </p:sp>
    </p:spTree>
    <p:extLst>
      <p:ext uri="{BB962C8B-B14F-4D97-AF65-F5344CB8AC3E}">
        <p14:creationId xmlns:p14="http://schemas.microsoft.com/office/powerpoint/2010/main" val="20592093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Para genera la </a:t>
            </a:r>
            <a:r>
              <a:rPr lang="en-US" dirty="0" err="1"/>
              <a:t>cspa</a:t>
            </a:r>
            <a:r>
              <a:rPr lang="en-US" dirty="0"/>
              <a:t> se </a:t>
            </a:r>
            <a:r>
              <a:rPr lang="en-US" dirty="0" err="1"/>
              <a:t>encuentra</a:t>
            </a:r>
            <a:r>
              <a:rPr lang="en-US" dirty="0"/>
              <a:t> un </a:t>
            </a:r>
            <a:r>
              <a:rPr lang="en-US" dirty="0" err="1"/>
              <a:t>lote</a:t>
            </a:r>
            <a:r>
              <a:rPr lang="en-US" dirty="0"/>
              <a:t> </a:t>
            </a:r>
            <a:r>
              <a:rPr lang="en-US" dirty="0" err="1"/>
              <a:t>oportunidad</a:t>
            </a:r>
            <a:r>
              <a:rPr lang="en-US" dirty="0"/>
              <a:t> </a:t>
            </a:r>
            <a:r>
              <a:rPr lang="en-US" dirty="0" err="1"/>
              <a:t>caracterizado</a:t>
            </a:r>
            <a:r>
              <a:rPr lang="en-US" dirty="0"/>
              <a:t> </a:t>
            </a:r>
            <a:r>
              <a:rPr lang="en-US" dirty="0" err="1"/>
              <a:t>por</a:t>
            </a:r>
            <a:r>
              <a:rPr lang="en-US" dirty="0"/>
              <a:t> </a:t>
            </a:r>
            <a:r>
              <a:rPr lang="en-US" dirty="0" err="1"/>
              <a:t>contener</a:t>
            </a:r>
            <a:r>
              <a:rPr lang="en-US" dirty="0"/>
              <a:t> </a:t>
            </a:r>
            <a:r>
              <a:rPr lang="en-US" dirty="0" err="1"/>
              <a:t>ecosistemas</a:t>
            </a:r>
            <a:r>
              <a:rPr lang="en-US" dirty="0"/>
              <a:t> naturales, al </a:t>
            </a:r>
            <a:r>
              <a:rPr lang="en-US" dirty="0" err="1"/>
              <a:t>estar</a:t>
            </a:r>
            <a:r>
              <a:rPr lang="en-US" dirty="0"/>
              <a:t> </a:t>
            </a:r>
            <a:r>
              <a:rPr lang="en-US" dirty="0" err="1"/>
              <a:t>rodeado</a:t>
            </a:r>
            <a:r>
              <a:rPr lang="en-US" dirty="0"/>
              <a:t> </a:t>
            </a:r>
            <a:r>
              <a:rPr lang="en-US" dirty="0" err="1"/>
              <a:t>por</a:t>
            </a:r>
            <a:r>
              <a:rPr lang="en-US" dirty="0"/>
              <a:t> las quebradas </a:t>
            </a:r>
            <a:r>
              <a:rPr lang="en-US" dirty="0" err="1"/>
              <a:t>el</a:t>
            </a:r>
            <a:r>
              <a:rPr lang="en-US" dirty="0"/>
              <a:t> </a:t>
            </a:r>
            <a:r>
              <a:rPr lang="en-US" dirty="0" err="1"/>
              <a:t>carrmen</a:t>
            </a:r>
            <a:r>
              <a:rPr lang="en-US" dirty="0"/>
              <a:t> y Ortega, </a:t>
            </a:r>
            <a:r>
              <a:rPr lang="en-US" dirty="0" err="1"/>
              <a:t>igualmente</a:t>
            </a:r>
            <a:r>
              <a:rPr lang="en-US" dirty="0"/>
              <a:t> es un </a:t>
            </a:r>
            <a:r>
              <a:rPr lang="en-US" dirty="0" err="1"/>
              <a:t>espacio</a:t>
            </a:r>
            <a:r>
              <a:rPr lang="en-US" dirty="0"/>
              <a:t> don </a:t>
            </a:r>
            <a:r>
              <a:rPr lang="en-US" dirty="0" err="1"/>
              <a:t>por</a:t>
            </a:r>
            <a:r>
              <a:rPr lang="en-US" dirty="0"/>
              <a:t> normative </a:t>
            </a:r>
            <a:r>
              <a:rPr lang="en-US" dirty="0" err="1"/>
              <a:t>puede</a:t>
            </a:r>
            <a:r>
              <a:rPr lang="en-US" dirty="0"/>
              <a:t> </a:t>
            </a:r>
            <a:r>
              <a:rPr lang="en-US" dirty="0" err="1"/>
              <a:t>tener</a:t>
            </a:r>
            <a:r>
              <a:rPr lang="en-US" dirty="0"/>
              <a:t> </a:t>
            </a:r>
            <a:r>
              <a:rPr lang="en-US" dirty="0" err="1"/>
              <a:t>una</a:t>
            </a:r>
            <a:r>
              <a:rPr lang="en-US" dirty="0"/>
              <a:t> mixture de </a:t>
            </a:r>
            <a:r>
              <a:rPr lang="en-US" dirty="0" err="1"/>
              <a:t>suelo</a:t>
            </a:r>
            <a:r>
              <a:rPr lang="en-US" dirty="0"/>
              <a:t>, y </a:t>
            </a:r>
            <a:r>
              <a:rPr lang="en-US" dirty="0" err="1"/>
              <a:t>existen</a:t>
            </a:r>
            <a:r>
              <a:rPr lang="en-US" dirty="0"/>
              <a:t> un alto </a:t>
            </a:r>
            <a:r>
              <a:rPr lang="en-US" dirty="0" err="1"/>
              <a:t>flujo</a:t>
            </a:r>
            <a:r>
              <a:rPr lang="en-US" dirty="0"/>
              <a:t> </a:t>
            </a:r>
            <a:r>
              <a:rPr lang="en-US" dirty="0" err="1"/>
              <a:t>peatonal</a:t>
            </a:r>
            <a:r>
              <a:rPr lang="en-US" dirty="0"/>
              <a:t> </a:t>
            </a:r>
            <a:r>
              <a:rPr lang="en-US" dirty="0" err="1"/>
              <a:t>por</a:t>
            </a:r>
            <a:r>
              <a:rPr lang="en-US" dirty="0"/>
              <a:t> </a:t>
            </a:r>
            <a:r>
              <a:rPr lang="en-US" dirty="0" err="1"/>
              <a:t>tener</a:t>
            </a:r>
            <a:r>
              <a:rPr lang="en-US" dirty="0"/>
              <a:t>  </a:t>
            </a:r>
            <a:r>
              <a:rPr lang="en-US" dirty="0" err="1"/>
              <a:t>en</a:t>
            </a:r>
            <a:r>
              <a:rPr lang="en-US" dirty="0"/>
              <a:t> </a:t>
            </a:r>
            <a:r>
              <a:rPr lang="en-US" dirty="0" err="1"/>
              <a:t>frente</a:t>
            </a:r>
            <a:r>
              <a:rPr lang="en-US" dirty="0"/>
              <a:t> al terminal Terrestre de </a:t>
            </a:r>
            <a:r>
              <a:rPr lang="en-US" dirty="0" err="1"/>
              <a:t>Quitumbe</a:t>
            </a:r>
            <a:r>
              <a:rPr lang="en-US" dirty="0"/>
              <a:t> y las bocas de metro  </a:t>
            </a:r>
          </a:p>
        </p:txBody>
      </p:sp>
      <p:sp>
        <p:nvSpPr>
          <p:cNvPr id="4" name="Slide Number Placeholder 3"/>
          <p:cNvSpPr>
            <a:spLocks noGrp="1"/>
          </p:cNvSpPr>
          <p:nvPr>
            <p:ph type="sldNum" sz="quarter" idx="5"/>
          </p:nvPr>
        </p:nvSpPr>
        <p:spPr/>
        <p:txBody>
          <a:bodyPr/>
          <a:lstStyle/>
          <a:p>
            <a:fld id="{20F42E8F-DBCD-4A68-90D5-2C0DDA7C0F47}" type="slidenum">
              <a:rPr lang="en-US" smtClean="0"/>
              <a:t>34</a:t>
            </a:fld>
            <a:endParaRPr lang="en-US"/>
          </a:p>
        </p:txBody>
      </p:sp>
    </p:spTree>
    <p:extLst>
      <p:ext uri="{BB962C8B-B14F-4D97-AF65-F5344CB8AC3E}">
        <p14:creationId xmlns:p14="http://schemas.microsoft.com/office/powerpoint/2010/main" val="39575755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s-EC" dirty="0"/>
              <a:t>LO CUAL UNIFICA Y GENRA UNA COSTURA TRANSVERSAL</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41</a:t>
            </a:fld>
            <a:endParaRPr lang="en-US"/>
          </a:p>
        </p:txBody>
      </p:sp>
    </p:spTree>
    <p:extLst>
      <p:ext uri="{BB962C8B-B14F-4D97-AF65-F5344CB8AC3E}">
        <p14:creationId xmlns:p14="http://schemas.microsoft.com/office/powerpoint/2010/main" val="41292713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s-EC" dirty="0"/>
              <a:t>Conexiones transversales hacia la quebrada , que enmarcan y protegen  el componente ecológico. Los bloque controlan el viento y mejoran la sensación térmica  al ser este un </a:t>
            </a:r>
            <a:r>
              <a:rPr lang="es-EC" dirty="0" err="1"/>
              <a:t>espoacio</a:t>
            </a:r>
            <a:r>
              <a:rPr lang="es-EC" dirty="0"/>
              <a:t> abierto se generaban bajas temperaturas, además se integrar una conexión con la viviendas existentes a través del plan masa y </a:t>
            </a:r>
            <a:r>
              <a:rPr lang="es-EC" dirty="0" err="1"/>
              <a:t>qe</a:t>
            </a:r>
            <a:r>
              <a:rPr lang="es-EC" dirty="0"/>
              <a:t> a su vez alberga  los parqueadero  del proyecto urbano </a:t>
            </a:r>
            <a:r>
              <a:rPr lang="es-EC" dirty="0" err="1"/>
              <a:t>aquitecotnivo</a:t>
            </a:r>
            <a:r>
              <a:rPr lang="es-EC" dirty="0"/>
              <a:t> </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42</a:t>
            </a:fld>
            <a:endParaRPr lang="en-US"/>
          </a:p>
        </p:txBody>
      </p:sp>
    </p:spTree>
    <p:extLst>
      <p:ext uri="{BB962C8B-B14F-4D97-AF65-F5344CB8AC3E}">
        <p14:creationId xmlns:p14="http://schemas.microsoft.com/office/powerpoint/2010/main" val="21895864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s-ES" dirty="0"/>
              <a:t>Se pretende utilizar la estrategia de la ciudad de cercanía de los 15 minutos a partir de la idea del vivir</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43</a:t>
            </a:fld>
            <a:endParaRPr lang="en-US"/>
          </a:p>
        </p:txBody>
      </p:sp>
    </p:spTree>
    <p:extLst>
      <p:ext uri="{BB962C8B-B14F-4D97-AF65-F5344CB8AC3E}">
        <p14:creationId xmlns:p14="http://schemas.microsoft.com/office/powerpoint/2010/main" val="27113393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CONVIVIR</a:t>
            </a:r>
          </a:p>
        </p:txBody>
      </p:sp>
      <p:sp>
        <p:nvSpPr>
          <p:cNvPr id="4" name="Slide Number Placeholder 3"/>
          <p:cNvSpPr>
            <a:spLocks noGrp="1"/>
          </p:cNvSpPr>
          <p:nvPr>
            <p:ph type="sldNum" sz="quarter" idx="5"/>
          </p:nvPr>
        </p:nvSpPr>
        <p:spPr/>
        <p:txBody>
          <a:bodyPr/>
          <a:lstStyle/>
          <a:p>
            <a:fld id="{20F42E8F-DBCD-4A68-90D5-2C0DDA7C0F47}" type="slidenum">
              <a:rPr lang="en-US" smtClean="0"/>
              <a:t>44</a:t>
            </a:fld>
            <a:endParaRPr lang="en-US"/>
          </a:p>
        </p:txBody>
      </p:sp>
    </p:spTree>
    <p:extLst>
      <p:ext uri="{BB962C8B-B14F-4D97-AF65-F5344CB8AC3E}">
        <p14:creationId xmlns:p14="http://schemas.microsoft.com/office/powerpoint/2010/main" val="32847972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COMPLENTANDO CON UN PLAN MAS QE INTEGREN LAS 2 IDEAS</a:t>
            </a:r>
          </a:p>
          <a:p>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45</a:t>
            </a:fld>
            <a:endParaRPr lang="en-US"/>
          </a:p>
        </p:txBody>
      </p:sp>
    </p:spTree>
    <p:extLst>
      <p:ext uri="{BB962C8B-B14F-4D97-AF65-F5344CB8AC3E}">
        <p14:creationId xmlns:p14="http://schemas.microsoft.com/office/powerpoint/2010/main" val="32444747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Ademas</a:t>
            </a:r>
            <a:r>
              <a:rPr lang="en-US" dirty="0"/>
              <a:t> de </a:t>
            </a:r>
            <a:r>
              <a:rPr lang="en-US" dirty="0" err="1"/>
              <a:t>trabajar</a:t>
            </a:r>
            <a:r>
              <a:rPr lang="en-US" dirty="0"/>
              <a:t> con la quebrada com un </a:t>
            </a:r>
            <a:r>
              <a:rPr lang="en-US" dirty="0" err="1"/>
              <a:t>componente</a:t>
            </a:r>
            <a:r>
              <a:rPr lang="en-US" dirty="0"/>
              <a:t> </a:t>
            </a:r>
            <a:r>
              <a:rPr lang="en-US" dirty="0" err="1"/>
              <a:t>ecologico</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46</a:t>
            </a:fld>
            <a:endParaRPr lang="en-US"/>
          </a:p>
        </p:txBody>
      </p:sp>
    </p:spTree>
    <p:extLst>
      <p:ext uri="{BB962C8B-B14F-4D97-AF65-F5344CB8AC3E}">
        <p14:creationId xmlns:p14="http://schemas.microsoft.com/office/powerpoint/2010/main" val="756825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GENERANDO EN CONJUNTO</a:t>
            </a:r>
          </a:p>
        </p:txBody>
      </p:sp>
      <p:sp>
        <p:nvSpPr>
          <p:cNvPr id="4" name="Slide Number Placeholder 3"/>
          <p:cNvSpPr>
            <a:spLocks noGrp="1"/>
          </p:cNvSpPr>
          <p:nvPr>
            <p:ph type="sldNum" sz="quarter" idx="5"/>
          </p:nvPr>
        </p:nvSpPr>
        <p:spPr/>
        <p:txBody>
          <a:bodyPr/>
          <a:lstStyle/>
          <a:p>
            <a:fld id="{20F42E8F-DBCD-4A68-90D5-2C0DDA7C0F47}" type="slidenum">
              <a:rPr lang="en-US" smtClean="0"/>
              <a:t>47</a:t>
            </a:fld>
            <a:endParaRPr lang="en-US"/>
          </a:p>
        </p:txBody>
      </p:sp>
    </p:spTree>
    <p:extLst>
      <p:ext uri="{BB962C8B-B14F-4D97-AF65-F5344CB8AC3E}">
        <p14:creationId xmlns:p14="http://schemas.microsoft.com/office/powerpoint/2010/main" val="41266032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ES IMPORTANTE COMPRENDER QE LA IDEA DEL COOPERATIVISMO SURGE ATRAVES DE LAS ORGANIZACION COMUNITARIA  COMO ES EL CASO DE COOPERATIVA ALIANZA  SOLDIARIA QE SU PRINCIPAL OBJETIVO ES EL DE TRANFORMAR REALIDES EN BUSCA DE UN NUEVA CALIDAD DE VID</a:t>
            </a:r>
          </a:p>
        </p:txBody>
      </p:sp>
      <p:sp>
        <p:nvSpPr>
          <p:cNvPr id="4" name="Slide Number Placeholder 3"/>
          <p:cNvSpPr>
            <a:spLocks noGrp="1"/>
          </p:cNvSpPr>
          <p:nvPr>
            <p:ph type="sldNum" sz="quarter" idx="5"/>
          </p:nvPr>
        </p:nvSpPr>
        <p:spPr/>
        <p:txBody>
          <a:bodyPr/>
          <a:lstStyle/>
          <a:p>
            <a:fld id="{20F42E8F-DBCD-4A68-90D5-2C0DDA7C0F47}" type="slidenum">
              <a:rPr lang="en-US" smtClean="0"/>
              <a:t>48</a:t>
            </a:fld>
            <a:endParaRPr lang="en-US"/>
          </a:p>
        </p:txBody>
      </p:sp>
    </p:spTree>
    <p:extLst>
      <p:ext uri="{BB962C8B-B14F-4D97-AF65-F5344CB8AC3E}">
        <p14:creationId xmlns:p14="http://schemas.microsoft.com/office/powerpoint/2010/main" val="9847635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 genera la idea del </a:t>
            </a:r>
            <a:r>
              <a:rPr lang="en-US" dirty="0" err="1"/>
              <a:t>vivir</a:t>
            </a:r>
            <a:r>
              <a:rPr lang="en-US" dirty="0"/>
              <a:t> y </a:t>
            </a:r>
            <a:r>
              <a:rPr lang="en-US" dirty="0" err="1"/>
              <a:t>convir</a:t>
            </a:r>
            <a:r>
              <a:rPr lang="en-US" dirty="0"/>
              <a:t> </a:t>
            </a:r>
            <a:r>
              <a:rPr lang="en-US" dirty="0" err="1"/>
              <a:t>como</a:t>
            </a:r>
            <a:r>
              <a:rPr lang="en-US" dirty="0"/>
              <a:t> </a:t>
            </a:r>
            <a:r>
              <a:rPr lang="en-US" dirty="0" err="1"/>
              <a:t>parte</a:t>
            </a:r>
            <a:r>
              <a:rPr lang="en-US" dirty="0"/>
              <a:t> del </a:t>
            </a:r>
            <a:r>
              <a:rPr lang="en-US" dirty="0" err="1"/>
              <a:t>cooperativsmo</a:t>
            </a:r>
            <a:r>
              <a:rPr lang="en-US" dirty="0"/>
              <a:t> </a:t>
            </a:r>
            <a:r>
              <a:rPr lang="en-US" dirty="0" err="1"/>
              <a:t>por</a:t>
            </a:r>
            <a:r>
              <a:rPr lang="en-US" dirty="0"/>
              <a:t> mi </a:t>
            </a:r>
            <a:r>
              <a:rPr lang="en-US" dirty="0" err="1"/>
              <a:t>parte</a:t>
            </a:r>
            <a:r>
              <a:rPr lang="en-US" dirty="0"/>
              <a:t> </a:t>
            </a:r>
            <a:r>
              <a:rPr lang="en-US" dirty="0" err="1"/>
              <a:t>desarrolle</a:t>
            </a:r>
            <a:r>
              <a:rPr lang="en-US" dirty="0"/>
              <a:t> </a:t>
            </a:r>
            <a:r>
              <a:rPr lang="en-US" dirty="0" err="1"/>
              <a:t>el</a:t>
            </a:r>
            <a:r>
              <a:rPr lang="en-US" dirty="0"/>
              <a:t> </a:t>
            </a:r>
            <a:r>
              <a:rPr lang="en-US" dirty="0" err="1"/>
              <a:t>concepto</a:t>
            </a:r>
            <a:r>
              <a:rPr lang="en-US" dirty="0"/>
              <a:t> del </a:t>
            </a:r>
            <a:r>
              <a:rPr lang="en-US" dirty="0" err="1"/>
              <a:t>vivir</a:t>
            </a:r>
            <a:r>
              <a:rPr lang="en-US" dirty="0"/>
              <a:t> </a:t>
            </a:r>
            <a:r>
              <a:rPr lang="en-US" dirty="0" err="1"/>
              <a:t>mientras</a:t>
            </a:r>
            <a:r>
              <a:rPr lang="en-US" dirty="0"/>
              <a:t> que </a:t>
            </a:r>
            <a:r>
              <a:rPr lang="en-US" dirty="0" err="1"/>
              <a:t>otro</a:t>
            </a:r>
            <a:r>
              <a:rPr lang="en-US" dirty="0"/>
              <a:t> </a:t>
            </a:r>
            <a:r>
              <a:rPr lang="en-US" dirty="0" err="1"/>
              <a:t>integrante</a:t>
            </a:r>
            <a:r>
              <a:rPr lang="en-US" dirty="0"/>
              <a:t> del taller  Desarrollo </a:t>
            </a:r>
            <a:r>
              <a:rPr lang="en-US" dirty="0" err="1"/>
              <a:t>el</a:t>
            </a:r>
            <a:r>
              <a:rPr lang="en-US" dirty="0"/>
              <a:t> </a:t>
            </a:r>
            <a:r>
              <a:rPr lang="en-US" dirty="0" err="1"/>
              <a:t>convivir</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56</a:t>
            </a:fld>
            <a:endParaRPr lang="en-US"/>
          </a:p>
        </p:txBody>
      </p:sp>
    </p:spTree>
    <p:extLst>
      <p:ext uri="{BB962C8B-B14F-4D97-AF65-F5344CB8AC3E}">
        <p14:creationId xmlns:p14="http://schemas.microsoft.com/office/powerpoint/2010/main" val="193462872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Complementandose</a:t>
            </a:r>
            <a:r>
              <a:rPr lang="en-US" dirty="0"/>
              <a:t> </a:t>
            </a:r>
            <a:r>
              <a:rPr lang="en-US" dirty="0" err="1"/>
              <a:t>mutuamente</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61</a:t>
            </a:fld>
            <a:endParaRPr lang="en-US"/>
          </a:p>
        </p:txBody>
      </p:sp>
    </p:spTree>
    <p:extLst>
      <p:ext uri="{BB962C8B-B14F-4D97-AF65-F5344CB8AC3E}">
        <p14:creationId xmlns:p14="http://schemas.microsoft.com/office/powerpoint/2010/main" val="356949226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 planta Baja </a:t>
            </a:r>
            <a:r>
              <a:rPr lang="en-US" dirty="0" err="1"/>
              <a:t>funciona</a:t>
            </a:r>
            <a:r>
              <a:rPr lang="en-US" dirty="0"/>
              <a:t> a </a:t>
            </a:r>
            <a:r>
              <a:rPr lang="en-US" dirty="0" err="1"/>
              <a:t>partir</a:t>
            </a:r>
            <a:r>
              <a:rPr lang="en-US" dirty="0"/>
              <a:t> de la </a:t>
            </a:r>
            <a:r>
              <a:rPr lang="en-US" dirty="0" err="1"/>
              <a:t>creacion</a:t>
            </a:r>
            <a:r>
              <a:rPr lang="en-US" dirty="0"/>
              <a:t> de </a:t>
            </a:r>
            <a:r>
              <a:rPr lang="en-US" dirty="0" err="1"/>
              <a:t>economias</a:t>
            </a:r>
            <a:r>
              <a:rPr lang="en-US" dirty="0"/>
              <a:t> circulares  </a:t>
            </a:r>
            <a:r>
              <a:rPr lang="en-US" dirty="0" err="1"/>
              <a:t>por</a:t>
            </a:r>
            <a:r>
              <a:rPr lang="en-US" dirty="0"/>
              <a:t> la </a:t>
            </a:r>
            <a:r>
              <a:rPr lang="en-US" dirty="0" err="1"/>
              <a:t>produccion</a:t>
            </a:r>
            <a:r>
              <a:rPr lang="en-US" dirty="0"/>
              <a:t> local y la </a:t>
            </a:r>
            <a:r>
              <a:rPr lang="en-US" dirty="0" err="1"/>
              <a:t>vida</a:t>
            </a:r>
            <a:r>
              <a:rPr lang="en-US" dirty="0"/>
              <a:t> </a:t>
            </a:r>
            <a:r>
              <a:rPr lang="en-US" dirty="0" err="1"/>
              <a:t>comunitaria</a:t>
            </a:r>
            <a:r>
              <a:rPr lang="en-US" dirty="0"/>
              <a:t>, </a:t>
            </a:r>
            <a:r>
              <a:rPr lang="en-US" dirty="0" err="1"/>
              <a:t>ademas</a:t>
            </a:r>
            <a:r>
              <a:rPr lang="en-US" dirty="0"/>
              <a:t> de general </a:t>
            </a:r>
            <a:r>
              <a:rPr lang="en-US" dirty="0" err="1"/>
              <a:t>conexiones</a:t>
            </a:r>
            <a:r>
              <a:rPr lang="en-US" dirty="0"/>
              <a:t> </a:t>
            </a:r>
            <a:r>
              <a:rPr lang="en-US" dirty="0" err="1"/>
              <a:t>tranversales</a:t>
            </a:r>
            <a:r>
              <a:rPr lang="en-US" dirty="0"/>
              <a:t> </a:t>
            </a:r>
            <a:r>
              <a:rPr lang="en-US" dirty="0" err="1"/>
              <a:t>qe</a:t>
            </a:r>
            <a:r>
              <a:rPr lang="en-US" dirty="0"/>
              <a:t> </a:t>
            </a:r>
            <a:r>
              <a:rPr lang="en-US" dirty="0" err="1"/>
              <a:t>integren</a:t>
            </a:r>
            <a:r>
              <a:rPr lang="en-US" dirty="0"/>
              <a:t> </a:t>
            </a:r>
            <a:r>
              <a:rPr lang="en-US" dirty="0" err="1"/>
              <a:t>su</a:t>
            </a:r>
            <a:r>
              <a:rPr lang="en-US" dirty="0"/>
              <a:t> </a:t>
            </a:r>
            <a:r>
              <a:rPr lang="en-US" dirty="0" err="1"/>
              <a:t>uso</a:t>
            </a:r>
            <a:r>
              <a:rPr lang="en-US" dirty="0"/>
              <a:t> con lo </a:t>
            </a:r>
            <a:r>
              <a:rPr lang="en-US" dirty="0" err="1"/>
              <a:t>ecocorredores</a:t>
            </a:r>
            <a:r>
              <a:rPr lang="en-US" dirty="0"/>
              <a:t> naturales.</a:t>
            </a:r>
          </a:p>
        </p:txBody>
      </p:sp>
      <p:sp>
        <p:nvSpPr>
          <p:cNvPr id="4" name="Slide Number Placeholder 3"/>
          <p:cNvSpPr>
            <a:spLocks noGrp="1"/>
          </p:cNvSpPr>
          <p:nvPr>
            <p:ph type="sldNum" sz="quarter" idx="5"/>
          </p:nvPr>
        </p:nvSpPr>
        <p:spPr/>
        <p:txBody>
          <a:bodyPr/>
          <a:lstStyle/>
          <a:p>
            <a:fld id="{20F42E8F-DBCD-4A68-90D5-2C0DDA7C0F47}" type="slidenum">
              <a:rPr lang="en-US" smtClean="0"/>
              <a:t>66</a:t>
            </a:fld>
            <a:endParaRPr lang="en-US"/>
          </a:p>
        </p:txBody>
      </p:sp>
    </p:spTree>
    <p:extLst>
      <p:ext uri="{BB962C8B-B14F-4D97-AF65-F5344CB8AC3E}">
        <p14:creationId xmlns:p14="http://schemas.microsoft.com/office/powerpoint/2010/main" val="401929632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Los habitat de Vivienda se </a:t>
            </a:r>
            <a:r>
              <a:rPr lang="en-US" dirty="0" err="1"/>
              <a:t>implantan</a:t>
            </a:r>
            <a:r>
              <a:rPr lang="en-US" dirty="0"/>
              <a:t> </a:t>
            </a:r>
            <a:r>
              <a:rPr lang="en-US" dirty="0" err="1"/>
              <a:t>hacia</a:t>
            </a:r>
            <a:r>
              <a:rPr lang="en-US" dirty="0"/>
              <a:t> la quebrada </a:t>
            </a:r>
            <a:r>
              <a:rPr lang="en-US" dirty="0" err="1"/>
              <a:t>generando</a:t>
            </a:r>
            <a:r>
              <a:rPr lang="en-US" dirty="0"/>
              <a:t> vista a lo natural </a:t>
            </a:r>
          </a:p>
        </p:txBody>
      </p:sp>
      <p:sp>
        <p:nvSpPr>
          <p:cNvPr id="4" name="Slide Number Placeholder 3"/>
          <p:cNvSpPr>
            <a:spLocks noGrp="1"/>
          </p:cNvSpPr>
          <p:nvPr>
            <p:ph type="sldNum" sz="quarter" idx="5"/>
          </p:nvPr>
        </p:nvSpPr>
        <p:spPr/>
        <p:txBody>
          <a:bodyPr/>
          <a:lstStyle/>
          <a:p>
            <a:fld id="{20F42E8F-DBCD-4A68-90D5-2C0DDA7C0F47}" type="slidenum">
              <a:rPr lang="en-US" smtClean="0"/>
              <a:t>69</a:t>
            </a:fld>
            <a:endParaRPr lang="en-US"/>
          </a:p>
        </p:txBody>
      </p:sp>
    </p:spTree>
    <p:extLst>
      <p:ext uri="{BB962C8B-B14F-4D97-AF65-F5344CB8AC3E}">
        <p14:creationId xmlns:p14="http://schemas.microsoft.com/office/powerpoint/2010/main" val="25490785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Los </a:t>
            </a:r>
            <a:r>
              <a:rPr lang="en-US" dirty="0" err="1"/>
              <a:t>espacios</a:t>
            </a:r>
            <a:r>
              <a:rPr lang="en-US" dirty="0"/>
              <a:t> </a:t>
            </a:r>
            <a:r>
              <a:rPr lang="en-US" dirty="0" err="1"/>
              <a:t>comuntiarios</a:t>
            </a:r>
            <a:r>
              <a:rPr lang="en-US" dirty="0"/>
              <a:t> de </a:t>
            </a:r>
            <a:r>
              <a:rPr lang="en-US" dirty="0" err="1"/>
              <a:t>conviviencia</a:t>
            </a:r>
            <a:r>
              <a:rPr lang="en-US" dirty="0"/>
              <a:t> </a:t>
            </a:r>
            <a:r>
              <a:rPr lang="en-US" dirty="0" err="1"/>
              <a:t>contienen</a:t>
            </a:r>
            <a:r>
              <a:rPr lang="en-US" dirty="0"/>
              <a:t> </a:t>
            </a:r>
            <a:r>
              <a:rPr lang="en-US" dirty="0" err="1"/>
              <a:t>lugares</a:t>
            </a:r>
            <a:r>
              <a:rPr lang="en-US" dirty="0"/>
              <a:t> de </a:t>
            </a:r>
            <a:r>
              <a:rPr lang="en-US" dirty="0" err="1"/>
              <a:t>esparcimiento</a:t>
            </a:r>
            <a:r>
              <a:rPr lang="en-US" dirty="0"/>
              <a:t> y </a:t>
            </a:r>
            <a:r>
              <a:rPr lang="en-US" dirty="0" err="1"/>
              <a:t>mantienen</a:t>
            </a:r>
            <a:r>
              <a:rPr lang="en-US" dirty="0"/>
              <a:t> </a:t>
            </a:r>
            <a:r>
              <a:rPr lang="en-US" dirty="0" err="1"/>
              <a:t>conexiones</a:t>
            </a:r>
            <a:r>
              <a:rPr lang="en-US" dirty="0"/>
              <a:t> </a:t>
            </a:r>
            <a:r>
              <a:rPr lang="en-US" dirty="0" err="1"/>
              <a:t>internas</a:t>
            </a:r>
            <a:r>
              <a:rPr lang="en-US" dirty="0"/>
              <a:t> entre </a:t>
            </a:r>
            <a:r>
              <a:rPr lang="en-US" dirty="0" err="1"/>
              <a:t>los</a:t>
            </a:r>
            <a:r>
              <a:rPr lang="en-US" dirty="0"/>
              <a:t> </a:t>
            </a:r>
            <a:r>
              <a:rPr lang="en-US" dirty="0" err="1"/>
              <a:t>bloques</a:t>
            </a:r>
            <a:r>
              <a:rPr lang="en-US" dirty="0"/>
              <a:t>, aqui se </a:t>
            </a:r>
            <a:r>
              <a:rPr lang="en-US" dirty="0" err="1"/>
              <a:t>encuentran</a:t>
            </a:r>
            <a:r>
              <a:rPr lang="en-US" dirty="0"/>
              <a:t> </a:t>
            </a:r>
            <a:r>
              <a:rPr lang="en-US" dirty="0" err="1"/>
              <a:t>lugare</a:t>
            </a:r>
            <a:r>
              <a:rPr lang="en-US" dirty="0"/>
              <a:t> </a:t>
            </a:r>
            <a:r>
              <a:rPr lang="en-US" dirty="0" err="1"/>
              <a:t>destinados</a:t>
            </a:r>
            <a:r>
              <a:rPr lang="en-US" dirty="0"/>
              <a:t> a </a:t>
            </a:r>
            <a:r>
              <a:rPr lang="en-US" dirty="0" err="1"/>
              <a:t>lavanderias</a:t>
            </a:r>
            <a:r>
              <a:rPr lang="en-US" dirty="0"/>
              <a:t> </a:t>
            </a:r>
            <a:r>
              <a:rPr lang="en-US" dirty="0" err="1"/>
              <a:t>comunitarias</a:t>
            </a:r>
            <a:r>
              <a:rPr lang="en-US" dirty="0"/>
              <a:t>, </a:t>
            </a:r>
            <a:r>
              <a:rPr lang="en-US" dirty="0" err="1"/>
              <a:t>espacios</a:t>
            </a:r>
            <a:r>
              <a:rPr lang="en-US" dirty="0"/>
              <a:t> </a:t>
            </a:r>
            <a:r>
              <a:rPr lang="en-US" dirty="0" err="1"/>
              <a:t>sociales</a:t>
            </a:r>
            <a:r>
              <a:rPr lang="en-US" dirty="0"/>
              <a:t> de </a:t>
            </a:r>
            <a:r>
              <a:rPr lang="en-US" dirty="0" err="1"/>
              <a:t>encuentro</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70</a:t>
            </a:fld>
            <a:endParaRPr lang="en-US"/>
          </a:p>
        </p:txBody>
      </p:sp>
    </p:spTree>
    <p:extLst>
      <p:ext uri="{BB962C8B-B14F-4D97-AF65-F5344CB8AC3E}">
        <p14:creationId xmlns:p14="http://schemas.microsoft.com/office/powerpoint/2010/main" val="363960654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 las Terrazas </a:t>
            </a:r>
            <a:r>
              <a:rPr lang="en-US" dirty="0" err="1"/>
              <a:t>productivas</a:t>
            </a:r>
            <a:r>
              <a:rPr lang="en-US" dirty="0"/>
              <a:t> se </a:t>
            </a:r>
            <a:r>
              <a:rPr lang="en-US" dirty="0" err="1"/>
              <a:t>encutran</a:t>
            </a:r>
            <a:r>
              <a:rPr lang="en-US" dirty="0"/>
              <a:t> </a:t>
            </a:r>
            <a:r>
              <a:rPr lang="en-US" dirty="0" err="1"/>
              <a:t>invernaderos</a:t>
            </a:r>
            <a:r>
              <a:rPr lang="en-US" dirty="0"/>
              <a:t> y </a:t>
            </a:r>
            <a:r>
              <a:rPr lang="en-US" dirty="0" err="1"/>
              <a:t>semilleros</a:t>
            </a:r>
            <a:r>
              <a:rPr lang="en-US" dirty="0"/>
              <a:t> </a:t>
            </a:r>
            <a:r>
              <a:rPr lang="en-US" dirty="0" err="1"/>
              <a:t>qe</a:t>
            </a:r>
            <a:r>
              <a:rPr lang="en-US" dirty="0"/>
              <a:t> </a:t>
            </a:r>
            <a:r>
              <a:rPr lang="en-US" dirty="0" err="1"/>
              <a:t>abastecen</a:t>
            </a:r>
            <a:r>
              <a:rPr lang="en-US" dirty="0"/>
              <a:t> a </a:t>
            </a:r>
            <a:r>
              <a:rPr lang="en-US" dirty="0" err="1"/>
              <a:t>los</a:t>
            </a:r>
            <a:r>
              <a:rPr lang="en-US" dirty="0"/>
              <a:t>  micro </a:t>
            </a:r>
            <a:r>
              <a:rPr lang="en-US" dirty="0" err="1"/>
              <a:t>productores</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71</a:t>
            </a:fld>
            <a:endParaRPr lang="en-US"/>
          </a:p>
        </p:txBody>
      </p:sp>
    </p:spTree>
    <p:extLst>
      <p:ext uri="{BB962C8B-B14F-4D97-AF65-F5344CB8AC3E}">
        <p14:creationId xmlns:p14="http://schemas.microsoft.com/office/powerpoint/2010/main" val="376149569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El </a:t>
            </a:r>
            <a:r>
              <a:rPr lang="en-US" dirty="0" err="1"/>
              <a:t>cual</a:t>
            </a:r>
            <a:r>
              <a:rPr lang="en-US" dirty="0"/>
              <a:t> es un </a:t>
            </a:r>
            <a:r>
              <a:rPr lang="en-US" dirty="0" err="1"/>
              <a:t>filtro</a:t>
            </a:r>
            <a:r>
              <a:rPr lang="en-US" dirty="0"/>
              <a:t> entre lo </a:t>
            </a:r>
            <a:r>
              <a:rPr lang="en-US" dirty="0" err="1"/>
              <a:t>publico</a:t>
            </a:r>
            <a:r>
              <a:rPr lang="en-US" dirty="0"/>
              <a:t> y </a:t>
            </a:r>
            <a:r>
              <a:rPr lang="en-US" dirty="0" err="1"/>
              <a:t>semipublico</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72</a:t>
            </a:fld>
            <a:endParaRPr lang="en-US"/>
          </a:p>
        </p:txBody>
      </p:sp>
    </p:spTree>
    <p:extLst>
      <p:ext uri="{BB962C8B-B14F-4D97-AF65-F5344CB8AC3E}">
        <p14:creationId xmlns:p14="http://schemas.microsoft.com/office/powerpoint/2010/main" val="166015554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r>
              <a:rPr lang="es-EC" dirty="0"/>
              <a:t>Generando la CSPA  la cual aumenta el área verde natural y se </a:t>
            </a:r>
            <a:r>
              <a:rPr lang="es-EC" dirty="0" err="1"/>
              <a:t>creaa</a:t>
            </a:r>
            <a:r>
              <a:rPr lang="es-EC" dirty="0"/>
              <a:t> </a:t>
            </a:r>
            <a:r>
              <a:rPr lang="es-EC" dirty="0" err="1"/>
              <a:t>colchone</a:t>
            </a:r>
            <a:r>
              <a:rPr lang="es-EC" dirty="0"/>
              <a:t> </a:t>
            </a:r>
            <a:r>
              <a:rPr lang="es-EC" dirty="0" err="1"/>
              <a:t>ecosistemicos</a:t>
            </a:r>
            <a:endParaRPr lang="es-EC" dirty="0"/>
          </a:p>
        </p:txBody>
      </p:sp>
      <p:sp>
        <p:nvSpPr>
          <p:cNvPr id="4" name="Marcador de número de diapositiva 3"/>
          <p:cNvSpPr>
            <a:spLocks noGrp="1"/>
          </p:cNvSpPr>
          <p:nvPr>
            <p:ph type="sldNum" sz="quarter" idx="5"/>
          </p:nvPr>
        </p:nvSpPr>
        <p:spPr/>
        <p:txBody>
          <a:bodyPr/>
          <a:lstStyle/>
          <a:p>
            <a:fld id="{20F42E8F-DBCD-4A68-90D5-2C0DDA7C0F47}" type="slidenum">
              <a:rPr lang="en-US" smtClean="0"/>
              <a:t>79</a:t>
            </a:fld>
            <a:endParaRPr lang="en-US"/>
          </a:p>
        </p:txBody>
      </p:sp>
    </p:spTree>
    <p:extLst>
      <p:ext uri="{BB962C8B-B14F-4D97-AF65-F5344CB8AC3E}">
        <p14:creationId xmlns:p14="http://schemas.microsoft.com/office/powerpoint/2010/main" val="278423877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 la planta </a:t>
            </a:r>
            <a:r>
              <a:rPr lang="en-US" dirty="0" err="1"/>
              <a:t>baja</a:t>
            </a:r>
            <a:r>
              <a:rPr lang="en-US" dirty="0"/>
              <a:t> general del </a:t>
            </a:r>
            <a:r>
              <a:rPr lang="en-US" dirty="0" err="1"/>
              <a:t>pyecto</a:t>
            </a:r>
            <a:r>
              <a:rPr lang="en-US" dirty="0"/>
              <a:t> se </a:t>
            </a:r>
            <a:r>
              <a:rPr lang="en-US" dirty="0" err="1"/>
              <a:t>percibe</a:t>
            </a:r>
            <a:r>
              <a:rPr lang="en-US" dirty="0"/>
              <a:t> las </a:t>
            </a:r>
            <a:r>
              <a:rPr lang="en-US" dirty="0" err="1"/>
              <a:t>conexiones</a:t>
            </a:r>
            <a:r>
              <a:rPr lang="en-US" dirty="0"/>
              <a:t> </a:t>
            </a:r>
            <a:r>
              <a:rPr lang="en-US" dirty="0" err="1"/>
              <a:t>interntas</a:t>
            </a:r>
            <a:r>
              <a:rPr lang="en-US" dirty="0"/>
              <a:t> y </a:t>
            </a:r>
            <a:r>
              <a:rPr lang="en-US" dirty="0" err="1"/>
              <a:t>generan</a:t>
            </a:r>
            <a:r>
              <a:rPr lang="en-US" dirty="0"/>
              <a:t> </a:t>
            </a:r>
            <a:r>
              <a:rPr lang="en-US" dirty="0" err="1"/>
              <a:t>una</a:t>
            </a:r>
            <a:r>
              <a:rPr lang="en-US" dirty="0"/>
              <a:t> </a:t>
            </a:r>
            <a:r>
              <a:rPr lang="en-US" dirty="0" err="1"/>
              <a:t>vida</a:t>
            </a:r>
            <a:r>
              <a:rPr lang="en-US" dirty="0"/>
              <a:t> a </a:t>
            </a:r>
            <a:r>
              <a:rPr lang="en-US" dirty="0" err="1"/>
              <a:t>partir</a:t>
            </a:r>
            <a:r>
              <a:rPr lang="en-US" dirty="0"/>
              <a:t> de </a:t>
            </a:r>
            <a:r>
              <a:rPr lang="en-US" dirty="0" err="1"/>
              <a:t>produccion</a:t>
            </a:r>
            <a:r>
              <a:rPr lang="en-US" dirty="0"/>
              <a:t> local </a:t>
            </a:r>
            <a:r>
              <a:rPr lang="en-US" dirty="0" err="1"/>
              <a:t>ademas</a:t>
            </a:r>
            <a:r>
              <a:rPr lang="en-US" dirty="0"/>
              <a:t> de </a:t>
            </a:r>
            <a:r>
              <a:rPr lang="en-US" dirty="0" err="1"/>
              <a:t>estar</a:t>
            </a:r>
            <a:r>
              <a:rPr lang="en-US" dirty="0"/>
              <a:t> </a:t>
            </a:r>
            <a:r>
              <a:rPr lang="en-US" dirty="0" err="1"/>
              <a:t>protegida</a:t>
            </a:r>
            <a:r>
              <a:rPr lang="en-US" dirty="0"/>
              <a:t> </a:t>
            </a:r>
            <a:r>
              <a:rPr lang="en-US" dirty="0" err="1"/>
              <a:t>por</a:t>
            </a:r>
            <a:r>
              <a:rPr lang="en-US" dirty="0"/>
              <a:t> micro </a:t>
            </a:r>
            <a:r>
              <a:rPr lang="en-US" dirty="0" err="1"/>
              <a:t>ecosistemas</a:t>
            </a:r>
            <a:r>
              <a:rPr lang="en-US" dirty="0"/>
              <a:t> </a:t>
            </a:r>
            <a:r>
              <a:rPr lang="en-US" dirty="0" err="1"/>
              <a:t>propias</a:t>
            </a:r>
            <a:r>
              <a:rPr lang="en-US" dirty="0"/>
              <a:t> de las quebradas</a:t>
            </a:r>
          </a:p>
        </p:txBody>
      </p:sp>
      <p:sp>
        <p:nvSpPr>
          <p:cNvPr id="4" name="Slide Number Placeholder 3"/>
          <p:cNvSpPr>
            <a:spLocks noGrp="1"/>
          </p:cNvSpPr>
          <p:nvPr>
            <p:ph type="sldNum" sz="quarter" idx="5"/>
          </p:nvPr>
        </p:nvSpPr>
        <p:spPr/>
        <p:txBody>
          <a:bodyPr/>
          <a:lstStyle/>
          <a:p>
            <a:fld id="{20F42E8F-DBCD-4A68-90D5-2C0DDA7C0F47}" type="slidenum">
              <a:rPr lang="en-US" smtClean="0"/>
              <a:t>80</a:t>
            </a:fld>
            <a:endParaRPr lang="en-US"/>
          </a:p>
        </p:txBody>
      </p:sp>
    </p:spTree>
    <p:extLst>
      <p:ext uri="{BB962C8B-B14F-4D97-AF65-F5344CB8AC3E}">
        <p14:creationId xmlns:p14="http://schemas.microsoft.com/office/powerpoint/2010/main" val="168420949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Vivero </a:t>
            </a:r>
            <a:r>
              <a:rPr lang="en-US" dirty="0" err="1"/>
              <a:t>qe</a:t>
            </a:r>
            <a:r>
              <a:rPr lang="en-US" dirty="0"/>
              <a:t> </a:t>
            </a:r>
            <a:r>
              <a:rPr lang="en-US" dirty="0" err="1"/>
              <a:t>mantiene</a:t>
            </a:r>
            <a:r>
              <a:rPr lang="en-US" dirty="0"/>
              <a:t> viva la </a:t>
            </a:r>
            <a:r>
              <a:rPr lang="en-US" dirty="0" err="1"/>
              <a:t>memoria</a:t>
            </a:r>
            <a:r>
              <a:rPr lang="en-US" dirty="0"/>
              <a:t> de quebrada</a:t>
            </a:r>
          </a:p>
        </p:txBody>
      </p:sp>
      <p:sp>
        <p:nvSpPr>
          <p:cNvPr id="4" name="Slide Number Placeholder 3"/>
          <p:cNvSpPr>
            <a:spLocks noGrp="1"/>
          </p:cNvSpPr>
          <p:nvPr>
            <p:ph type="sldNum" sz="quarter" idx="5"/>
          </p:nvPr>
        </p:nvSpPr>
        <p:spPr/>
        <p:txBody>
          <a:bodyPr/>
          <a:lstStyle/>
          <a:p>
            <a:fld id="{20F42E8F-DBCD-4A68-90D5-2C0DDA7C0F47}" type="slidenum">
              <a:rPr lang="en-US" smtClean="0"/>
              <a:t>81</a:t>
            </a:fld>
            <a:endParaRPr lang="en-US"/>
          </a:p>
        </p:txBody>
      </p:sp>
    </p:spTree>
    <p:extLst>
      <p:ext uri="{BB962C8B-B14F-4D97-AF65-F5344CB8AC3E}">
        <p14:creationId xmlns:p14="http://schemas.microsoft.com/office/powerpoint/2010/main" val="205993475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Existen</a:t>
            </a:r>
            <a:r>
              <a:rPr lang="en-US" dirty="0"/>
              <a:t> 12 </a:t>
            </a:r>
            <a:r>
              <a:rPr lang="en-US" dirty="0" err="1"/>
              <a:t>tipologias</a:t>
            </a:r>
            <a:r>
              <a:rPr lang="en-US" dirty="0"/>
              <a:t> de </a:t>
            </a:r>
            <a:r>
              <a:rPr lang="en-US" dirty="0" err="1"/>
              <a:t>viviendas</a:t>
            </a:r>
            <a:r>
              <a:rPr lang="en-US" dirty="0"/>
              <a:t>  la </a:t>
            </a:r>
            <a:r>
              <a:rPr lang="en-US" dirty="0" err="1"/>
              <a:t>cuales</a:t>
            </a:r>
            <a:r>
              <a:rPr lang="en-US" dirty="0"/>
              <a:t> </a:t>
            </a:r>
            <a:r>
              <a:rPr lang="en-US" dirty="0" err="1"/>
              <a:t>como</a:t>
            </a:r>
            <a:r>
              <a:rPr lang="en-US" dirty="0"/>
              <a:t> </a:t>
            </a:r>
            <a:r>
              <a:rPr lang="en-US" dirty="0" err="1"/>
              <a:t>mencionaba</a:t>
            </a:r>
            <a:r>
              <a:rPr lang="en-US" dirty="0"/>
              <a:t> antes </a:t>
            </a:r>
            <a:r>
              <a:rPr lang="en-US" dirty="0" err="1"/>
              <a:t>manitenene</a:t>
            </a:r>
            <a:r>
              <a:rPr lang="en-US" dirty="0"/>
              <a:t> </a:t>
            </a:r>
            <a:r>
              <a:rPr lang="en-US" dirty="0" err="1"/>
              <a:t>esta</a:t>
            </a:r>
            <a:r>
              <a:rPr lang="en-US" dirty="0"/>
              <a:t> vista </a:t>
            </a:r>
            <a:r>
              <a:rPr lang="en-US" dirty="0" err="1"/>
              <a:t>hacia</a:t>
            </a:r>
            <a:r>
              <a:rPr lang="en-US" dirty="0"/>
              <a:t> lo natural y </a:t>
            </a:r>
            <a:r>
              <a:rPr lang="en-US" dirty="0" err="1"/>
              <a:t>generando</a:t>
            </a:r>
            <a:r>
              <a:rPr lang="en-US" dirty="0"/>
              <a:t> </a:t>
            </a:r>
            <a:r>
              <a:rPr lang="en-US" err="1"/>
              <a:t>una</a:t>
            </a:r>
            <a:r>
              <a:rPr lang="en-US"/>
              <a:t> producci</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82</a:t>
            </a:fld>
            <a:endParaRPr lang="en-US"/>
          </a:p>
        </p:txBody>
      </p:sp>
    </p:spTree>
    <p:extLst>
      <p:ext uri="{BB962C8B-B14F-4D97-AF65-F5344CB8AC3E}">
        <p14:creationId xmlns:p14="http://schemas.microsoft.com/office/powerpoint/2010/main" val="392733185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Cada</a:t>
            </a:r>
            <a:r>
              <a:rPr lang="en-US" dirty="0"/>
              <a:t> uno de </a:t>
            </a:r>
            <a:r>
              <a:rPr lang="en-US" dirty="0" err="1"/>
              <a:t>los</a:t>
            </a:r>
            <a:r>
              <a:rPr lang="en-US" dirty="0"/>
              <a:t> habitat  </a:t>
            </a:r>
            <a:r>
              <a:rPr lang="en-US" dirty="0" err="1"/>
              <a:t>contiene</a:t>
            </a:r>
            <a:r>
              <a:rPr lang="en-US" dirty="0"/>
              <a:t> </a:t>
            </a:r>
            <a:r>
              <a:rPr lang="en-US" dirty="0" err="1"/>
              <a:t>nucleos</a:t>
            </a:r>
            <a:r>
              <a:rPr lang="en-US" dirty="0"/>
              <a:t> de </a:t>
            </a:r>
            <a:r>
              <a:rPr lang="en-US" dirty="0" err="1"/>
              <a:t>de</a:t>
            </a:r>
            <a:r>
              <a:rPr lang="en-US" dirty="0"/>
              <a:t> areas </a:t>
            </a:r>
            <a:r>
              <a:rPr lang="en-US" dirty="0" err="1"/>
              <a:t>humedas</a:t>
            </a:r>
            <a:r>
              <a:rPr lang="en-US" dirty="0"/>
              <a:t>  </a:t>
            </a:r>
            <a:r>
              <a:rPr lang="en-US" dirty="0" err="1"/>
              <a:t>huertos</a:t>
            </a:r>
            <a:r>
              <a:rPr lang="en-US" dirty="0"/>
              <a:t>, </a:t>
            </a:r>
            <a:r>
              <a:rPr lang="en-US" dirty="0" err="1"/>
              <a:t>venitlacion</a:t>
            </a:r>
            <a:r>
              <a:rPr lang="en-US" dirty="0"/>
              <a:t> </a:t>
            </a:r>
          </a:p>
        </p:txBody>
      </p:sp>
      <p:sp>
        <p:nvSpPr>
          <p:cNvPr id="4" name="Slide Number Placeholder 3"/>
          <p:cNvSpPr>
            <a:spLocks noGrp="1"/>
          </p:cNvSpPr>
          <p:nvPr>
            <p:ph type="sldNum" sz="quarter" idx="5"/>
          </p:nvPr>
        </p:nvSpPr>
        <p:spPr/>
        <p:txBody>
          <a:bodyPr/>
          <a:lstStyle/>
          <a:p>
            <a:fld id="{20F42E8F-DBCD-4A68-90D5-2C0DDA7C0F47}" type="slidenum">
              <a:rPr lang="en-US" smtClean="0"/>
              <a:t>84</a:t>
            </a:fld>
            <a:endParaRPr lang="en-US"/>
          </a:p>
        </p:txBody>
      </p:sp>
    </p:spTree>
    <p:extLst>
      <p:ext uri="{BB962C8B-B14F-4D97-AF65-F5344CB8AC3E}">
        <p14:creationId xmlns:p14="http://schemas.microsoft.com/office/powerpoint/2010/main" val="63101279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Dentro</a:t>
            </a:r>
            <a:r>
              <a:rPr lang="en-US" dirty="0"/>
              <a:t> de la planta </a:t>
            </a:r>
            <a:r>
              <a:rPr lang="en-US" dirty="0" err="1"/>
              <a:t>baja</a:t>
            </a:r>
            <a:r>
              <a:rPr lang="en-US" dirty="0"/>
              <a:t> del </a:t>
            </a:r>
            <a:r>
              <a:rPr lang="en-US" dirty="0" err="1"/>
              <a:t>bloque</a:t>
            </a:r>
            <a:r>
              <a:rPr lang="en-US" dirty="0"/>
              <a:t> 4 se </a:t>
            </a:r>
            <a:r>
              <a:rPr lang="en-US" dirty="0" err="1"/>
              <a:t>encuentra</a:t>
            </a:r>
            <a:r>
              <a:rPr lang="en-US" dirty="0"/>
              <a:t> un </a:t>
            </a:r>
            <a:r>
              <a:rPr lang="en-US" dirty="0" err="1"/>
              <a:t>comedor</a:t>
            </a:r>
            <a:r>
              <a:rPr lang="en-US" dirty="0"/>
              <a:t> y </a:t>
            </a:r>
            <a:r>
              <a:rPr lang="en-US" dirty="0" err="1"/>
              <a:t>cocina</a:t>
            </a:r>
            <a:r>
              <a:rPr lang="en-US" dirty="0"/>
              <a:t> </a:t>
            </a:r>
            <a:r>
              <a:rPr lang="en-US" dirty="0" err="1"/>
              <a:t>comunitario</a:t>
            </a:r>
            <a:r>
              <a:rPr lang="en-US" dirty="0"/>
              <a:t> </a:t>
            </a:r>
            <a:r>
              <a:rPr lang="en-US" dirty="0" err="1"/>
              <a:t>siendo</a:t>
            </a:r>
            <a:r>
              <a:rPr lang="en-US" dirty="0"/>
              <a:t> un </a:t>
            </a:r>
            <a:r>
              <a:rPr lang="en-US" dirty="0" err="1"/>
              <a:t>espacio</a:t>
            </a:r>
            <a:r>
              <a:rPr lang="en-US" dirty="0"/>
              <a:t> </a:t>
            </a:r>
            <a:r>
              <a:rPr lang="en-US" dirty="0" err="1"/>
              <a:t>semipublico</a:t>
            </a:r>
            <a:r>
              <a:rPr lang="en-US" dirty="0"/>
              <a:t> de </a:t>
            </a:r>
            <a:r>
              <a:rPr lang="en-US" dirty="0" err="1"/>
              <a:t>relacion</a:t>
            </a:r>
            <a:r>
              <a:rPr lang="en-US" dirty="0"/>
              <a:t> </a:t>
            </a:r>
            <a:r>
              <a:rPr lang="en-US" dirty="0" err="1"/>
              <a:t>directa</a:t>
            </a:r>
            <a:r>
              <a:rPr lang="en-US" dirty="0"/>
              <a:t> con la </a:t>
            </a:r>
            <a:r>
              <a:rPr lang="en-US" dirty="0" err="1"/>
              <a:t>plza</a:t>
            </a:r>
            <a:r>
              <a:rPr lang="en-US" dirty="0"/>
              <a:t> del </a:t>
            </a:r>
            <a:r>
              <a:rPr lang="en-US" dirty="0" err="1"/>
              <a:t>vivir</a:t>
            </a:r>
            <a:r>
              <a:rPr lang="en-US" dirty="0"/>
              <a:t> y </a:t>
            </a:r>
            <a:r>
              <a:rPr lang="en-US" dirty="0" err="1"/>
              <a:t>conviivr</a:t>
            </a:r>
            <a:endParaRPr lang="en-US" dirty="0"/>
          </a:p>
        </p:txBody>
      </p:sp>
      <p:sp>
        <p:nvSpPr>
          <p:cNvPr id="4" name="Slide Number Placeholder 3"/>
          <p:cNvSpPr>
            <a:spLocks noGrp="1"/>
          </p:cNvSpPr>
          <p:nvPr>
            <p:ph type="sldNum" sz="quarter" idx="5"/>
          </p:nvPr>
        </p:nvSpPr>
        <p:spPr/>
        <p:txBody>
          <a:bodyPr/>
          <a:lstStyle/>
          <a:p>
            <a:fld id="{20F42E8F-DBCD-4A68-90D5-2C0DDA7C0F47}" type="slidenum">
              <a:rPr lang="en-US" smtClean="0"/>
              <a:t>87</a:t>
            </a:fld>
            <a:endParaRPr lang="en-US"/>
          </a:p>
        </p:txBody>
      </p:sp>
    </p:spTree>
    <p:extLst>
      <p:ext uri="{BB962C8B-B14F-4D97-AF65-F5344CB8AC3E}">
        <p14:creationId xmlns:p14="http://schemas.microsoft.com/office/powerpoint/2010/main" val="295680982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30</a:t>
            </a:r>
          </a:p>
        </p:txBody>
      </p:sp>
      <p:sp>
        <p:nvSpPr>
          <p:cNvPr id="4" name="Slide Number Placeholder 3"/>
          <p:cNvSpPr>
            <a:spLocks noGrp="1"/>
          </p:cNvSpPr>
          <p:nvPr>
            <p:ph type="sldNum" sz="quarter" idx="5"/>
          </p:nvPr>
        </p:nvSpPr>
        <p:spPr/>
        <p:txBody>
          <a:bodyPr/>
          <a:lstStyle/>
          <a:p>
            <a:fld id="{20F42E8F-DBCD-4A68-90D5-2C0DDA7C0F47}" type="slidenum">
              <a:rPr lang="en-US" smtClean="0"/>
              <a:t>91</a:t>
            </a:fld>
            <a:endParaRPr lang="en-US"/>
          </a:p>
        </p:txBody>
      </p:sp>
    </p:spTree>
    <p:extLst>
      <p:ext uri="{BB962C8B-B14F-4D97-AF65-F5344CB8AC3E}">
        <p14:creationId xmlns:p14="http://schemas.microsoft.com/office/powerpoint/2010/main" val="26015639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COMPLEMENTAR LOS ECOCORREDORES Y DANDOLES CARACTER A LOS NUEVOS ITINERARIO CAMINABLES MEDIANTE LA INCORPORACIONDE VEGETACION ALTA Y BAJA QE MEJORE LA SENSACION TERMICA DEL LUGAR Y LA IMAGEN URBANA</a:t>
            </a:r>
          </a:p>
        </p:txBody>
      </p:sp>
      <p:sp>
        <p:nvSpPr>
          <p:cNvPr id="4" name="Slide Number Placeholder 3"/>
          <p:cNvSpPr>
            <a:spLocks noGrp="1"/>
          </p:cNvSpPr>
          <p:nvPr>
            <p:ph type="sldNum" sz="quarter" idx="5"/>
          </p:nvPr>
        </p:nvSpPr>
        <p:spPr/>
        <p:txBody>
          <a:bodyPr/>
          <a:lstStyle/>
          <a:p>
            <a:fld id="{20F42E8F-DBCD-4A68-90D5-2C0DDA7C0F47}" type="slidenum">
              <a:rPr lang="en-US" smtClean="0"/>
              <a:t>94</a:t>
            </a:fld>
            <a:endParaRPr lang="en-US"/>
          </a:p>
        </p:txBody>
      </p:sp>
    </p:spTree>
    <p:extLst>
      <p:ext uri="{BB962C8B-B14F-4D97-AF65-F5344CB8AC3E}">
        <p14:creationId xmlns:p14="http://schemas.microsoft.com/office/powerpoint/2010/main" val="22033360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E33D8-CBD9-0697-F936-ACE9C45F503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E60F813-3E16-6140-F94C-E39E692D19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0A33C75-D98C-DC4E-67C1-54197546CD9B}"/>
              </a:ext>
            </a:extLst>
          </p:cNvPr>
          <p:cNvSpPr>
            <a:spLocks noGrp="1"/>
          </p:cNvSpPr>
          <p:nvPr>
            <p:ph type="dt" sz="half" idx="10"/>
          </p:nvPr>
        </p:nvSpPr>
        <p:spPr/>
        <p:txBody>
          <a:bodyPr/>
          <a:lstStyle/>
          <a:p>
            <a:fld id="{E5EE2194-A671-43EB-B7DE-88337772368D}" type="datetimeFigureOut">
              <a:rPr lang="en-US" smtClean="0"/>
              <a:t>4/3/2023</a:t>
            </a:fld>
            <a:endParaRPr lang="en-US" dirty="0"/>
          </a:p>
        </p:txBody>
      </p:sp>
      <p:sp>
        <p:nvSpPr>
          <p:cNvPr id="5" name="Footer Placeholder 4">
            <a:extLst>
              <a:ext uri="{FF2B5EF4-FFF2-40B4-BE49-F238E27FC236}">
                <a16:creationId xmlns:a16="http://schemas.microsoft.com/office/drawing/2014/main" id="{DF829064-4632-02E8-FB72-2D734E14D23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27DF6C-8440-D9FE-51BF-C558977413B9}"/>
              </a:ext>
            </a:extLst>
          </p:cNvPr>
          <p:cNvSpPr>
            <a:spLocks noGrp="1"/>
          </p:cNvSpPr>
          <p:nvPr>
            <p:ph type="sldNum" sz="quarter" idx="12"/>
          </p:nvPr>
        </p:nvSpPr>
        <p:spPr/>
        <p:txBody>
          <a:bodyPr/>
          <a:lstStyle/>
          <a:p>
            <a:fld id="{C006E01B-5D4B-4471-AC0E-BAB2911C5DDB}" type="slidenum">
              <a:rPr lang="en-US" smtClean="0"/>
              <a:t>‹Nº›</a:t>
            </a:fld>
            <a:endParaRPr lang="en-US" dirty="0"/>
          </a:p>
        </p:txBody>
      </p:sp>
    </p:spTree>
    <p:extLst>
      <p:ext uri="{BB962C8B-B14F-4D97-AF65-F5344CB8AC3E}">
        <p14:creationId xmlns:p14="http://schemas.microsoft.com/office/powerpoint/2010/main" val="528149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D622C-4F8B-5437-11D1-C885231B1C5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63DDF9E-DC07-449B-1D3B-DFA218B1EE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7E2C4A-E286-5587-E808-1CB195ABA1A5}"/>
              </a:ext>
            </a:extLst>
          </p:cNvPr>
          <p:cNvSpPr>
            <a:spLocks noGrp="1"/>
          </p:cNvSpPr>
          <p:nvPr>
            <p:ph type="dt" sz="half" idx="10"/>
          </p:nvPr>
        </p:nvSpPr>
        <p:spPr/>
        <p:txBody>
          <a:bodyPr/>
          <a:lstStyle/>
          <a:p>
            <a:fld id="{E5EE2194-A671-43EB-B7DE-88337772368D}" type="datetimeFigureOut">
              <a:rPr lang="en-US" smtClean="0"/>
              <a:t>4/3/2023</a:t>
            </a:fld>
            <a:endParaRPr lang="en-US" dirty="0"/>
          </a:p>
        </p:txBody>
      </p:sp>
      <p:sp>
        <p:nvSpPr>
          <p:cNvPr id="5" name="Footer Placeholder 4">
            <a:extLst>
              <a:ext uri="{FF2B5EF4-FFF2-40B4-BE49-F238E27FC236}">
                <a16:creationId xmlns:a16="http://schemas.microsoft.com/office/drawing/2014/main" id="{2891C754-45DE-51A2-BBB1-838271267B1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29118A7-789E-E065-4B60-9C7C30D5F747}"/>
              </a:ext>
            </a:extLst>
          </p:cNvPr>
          <p:cNvSpPr>
            <a:spLocks noGrp="1"/>
          </p:cNvSpPr>
          <p:nvPr>
            <p:ph type="sldNum" sz="quarter" idx="12"/>
          </p:nvPr>
        </p:nvSpPr>
        <p:spPr/>
        <p:txBody>
          <a:bodyPr/>
          <a:lstStyle/>
          <a:p>
            <a:fld id="{C006E01B-5D4B-4471-AC0E-BAB2911C5DDB}" type="slidenum">
              <a:rPr lang="en-US" smtClean="0"/>
              <a:t>‹Nº›</a:t>
            </a:fld>
            <a:endParaRPr lang="en-US" dirty="0"/>
          </a:p>
        </p:txBody>
      </p:sp>
    </p:spTree>
    <p:extLst>
      <p:ext uri="{BB962C8B-B14F-4D97-AF65-F5344CB8AC3E}">
        <p14:creationId xmlns:p14="http://schemas.microsoft.com/office/powerpoint/2010/main" val="509405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64F6E-2D16-5623-61D9-091E5F24E89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C675DD5-EE05-02D9-6C9F-9F28D8F002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D9489C4-0381-8DE5-A61B-9A82B45C8DF2}"/>
              </a:ext>
            </a:extLst>
          </p:cNvPr>
          <p:cNvSpPr>
            <a:spLocks noGrp="1"/>
          </p:cNvSpPr>
          <p:nvPr>
            <p:ph type="dt" sz="half" idx="10"/>
          </p:nvPr>
        </p:nvSpPr>
        <p:spPr/>
        <p:txBody>
          <a:bodyPr/>
          <a:lstStyle/>
          <a:p>
            <a:fld id="{E5EE2194-A671-43EB-B7DE-88337772368D}" type="datetimeFigureOut">
              <a:rPr lang="en-US" smtClean="0"/>
              <a:t>4/3/2023</a:t>
            </a:fld>
            <a:endParaRPr lang="en-US" dirty="0"/>
          </a:p>
        </p:txBody>
      </p:sp>
      <p:sp>
        <p:nvSpPr>
          <p:cNvPr id="5" name="Footer Placeholder 4">
            <a:extLst>
              <a:ext uri="{FF2B5EF4-FFF2-40B4-BE49-F238E27FC236}">
                <a16:creationId xmlns:a16="http://schemas.microsoft.com/office/drawing/2014/main" id="{D3FF0BAF-5FB4-C144-F291-50135D1EF18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68EBE6-409A-B728-D391-FBF7A70E3074}"/>
              </a:ext>
            </a:extLst>
          </p:cNvPr>
          <p:cNvSpPr>
            <a:spLocks noGrp="1"/>
          </p:cNvSpPr>
          <p:nvPr>
            <p:ph type="sldNum" sz="quarter" idx="12"/>
          </p:nvPr>
        </p:nvSpPr>
        <p:spPr/>
        <p:txBody>
          <a:bodyPr/>
          <a:lstStyle/>
          <a:p>
            <a:fld id="{C006E01B-5D4B-4471-AC0E-BAB2911C5DDB}" type="slidenum">
              <a:rPr lang="en-US" smtClean="0"/>
              <a:t>‹Nº›</a:t>
            </a:fld>
            <a:endParaRPr lang="en-US" dirty="0"/>
          </a:p>
        </p:txBody>
      </p:sp>
    </p:spTree>
    <p:extLst>
      <p:ext uri="{BB962C8B-B14F-4D97-AF65-F5344CB8AC3E}">
        <p14:creationId xmlns:p14="http://schemas.microsoft.com/office/powerpoint/2010/main" val="39566101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6610A-5D52-B106-6777-9F34BA47F6B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7D3F62C-D18B-DB1E-C860-B7999F5CF80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A3DD853-4C75-D4B7-A005-0378A4C66DA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732735B-E466-1798-AC40-87C03224944E}"/>
              </a:ext>
            </a:extLst>
          </p:cNvPr>
          <p:cNvSpPr>
            <a:spLocks noGrp="1"/>
          </p:cNvSpPr>
          <p:nvPr>
            <p:ph type="dt" sz="half" idx="10"/>
          </p:nvPr>
        </p:nvSpPr>
        <p:spPr/>
        <p:txBody>
          <a:bodyPr/>
          <a:lstStyle/>
          <a:p>
            <a:fld id="{E5EE2194-A671-43EB-B7DE-88337772368D}" type="datetimeFigureOut">
              <a:rPr lang="en-US" smtClean="0"/>
              <a:t>4/3/2023</a:t>
            </a:fld>
            <a:endParaRPr lang="en-US" dirty="0"/>
          </a:p>
        </p:txBody>
      </p:sp>
      <p:sp>
        <p:nvSpPr>
          <p:cNvPr id="6" name="Footer Placeholder 5">
            <a:extLst>
              <a:ext uri="{FF2B5EF4-FFF2-40B4-BE49-F238E27FC236}">
                <a16:creationId xmlns:a16="http://schemas.microsoft.com/office/drawing/2014/main" id="{4298775A-2997-41CF-14C4-CB75D8DC82B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A896EB-8E5B-30EB-E43F-3E182E995332}"/>
              </a:ext>
            </a:extLst>
          </p:cNvPr>
          <p:cNvSpPr>
            <a:spLocks noGrp="1"/>
          </p:cNvSpPr>
          <p:nvPr>
            <p:ph type="sldNum" sz="quarter" idx="12"/>
          </p:nvPr>
        </p:nvSpPr>
        <p:spPr/>
        <p:txBody>
          <a:bodyPr/>
          <a:lstStyle/>
          <a:p>
            <a:fld id="{C006E01B-5D4B-4471-AC0E-BAB2911C5DDB}" type="slidenum">
              <a:rPr lang="en-US" smtClean="0"/>
              <a:t>‹Nº›</a:t>
            </a:fld>
            <a:endParaRPr lang="en-US" dirty="0"/>
          </a:p>
        </p:txBody>
      </p:sp>
    </p:spTree>
    <p:extLst>
      <p:ext uri="{BB962C8B-B14F-4D97-AF65-F5344CB8AC3E}">
        <p14:creationId xmlns:p14="http://schemas.microsoft.com/office/powerpoint/2010/main" val="1541409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3CCF5-A92A-78D7-5466-52B0BA17F3E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ACE94EF-7579-89A3-B977-DD51CD2AB9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DE53EBC-732D-0390-E6EA-F80509E9327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8BB24E4-F457-D6DE-E855-7EC063421A9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47C9BC-8494-3813-AD98-AC17CBBD064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5EF38F9-73AA-B0B7-DC16-EA2B1D1523F7}"/>
              </a:ext>
            </a:extLst>
          </p:cNvPr>
          <p:cNvSpPr>
            <a:spLocks noGrp="1"/>
          </p:cNvSpPr>
          <p:nvPr>
            <p:ph type="dt" sz="half" idx="10"/>
          </p:nvPr>
        </p:nvSpPr>
        <p:spPr/>
        <p:txBody>
          <a:bodyPr/>
          <a:lstStyle/>
          <a:p>
            <a:fld id="{E5EE2194-A671-43EB-B7DE-88337772368D}" type="datetimeFigureOut">
              <a:rPr lang="en-US" smtClean="0"/>
              <a:t>4/3/2023</a:t>
            </a:fld>
            <a:endParaRPr lang="en-US" dirty="0"/>
          </a:p>
        </p:txBody>
      </p:sp>
      <p:sp>
        <p:nvSpPr>
          <p:cNvPr id="8" name="Footer Placeholder 7">
            <a:extLst>
              <a:ext uri="{FF2B5EF4-FFF2-40B4-BE49-F238E27FC236}">
                <a16:creationId xmlns:a16="http://schemas.microsoft.com/office/drawing/2014/main" id="{FB50AC22-B2EF-9B75-0B62-0F60A8EE0EE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AAC2E82-960C-8B92-1C7F-FE2C048A370E}"/>
              </a:ext>
            </a:extLst>
          </p:cNvPr>
          <p:cNvSpPr>
            <a:spLocks noGrp="1"/>
          </p:cNvSpPr>
          <p:nvPr>
            <p:ph type="sldNum" sz="quarter" idx="12"/>
          </p:nvPr>
        </p:nvSpPr>
        <p:spPr/>
        <p:txBody>
          <a:bodyPr/>
          <a:lstStyle/>
          <a:p>
            <a:fld id="{C006E01B-5D4B-4471-AC0E-BAB2911C5DDB}" type="slidenum">
              <a:rPr lang="en-US" smtClean="0"/>
              <a:t>‹Nº›</a:t>
            </a:fld>
            <a:endParaRPr lang="en-US" dirty="0"/>
          </a:p>
        </p:txBody>
      </p:sp>
    </p:spTree>
    <p:extLst>
      <p:ext uri="{BB962C8B-B14F-4D97-AF65-F5344CB8AC3E}">
        <p14:creationId xmlns:p14="http://schemas.microsoft.com/office/powerpoint/2010/main" val="3080767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5D8DC-C714-B314-EEA2-34B759E0E17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9F4124B-9E85-DDE8-24C3-E5E034164270}"/>
              </a:ext>
            </a:extLst>
          </p:cNvPr>
          <p:cNvSpPr>
            <a:spLocks noGrp="1"/>
          </p:cNvSpPr>
          <p:nvPr>
            <p:ph type="dt" sz="half" idx="10"/>
          </p:nvPr>
        </p:nvSpPr>
        <p:spPr/>
        <p:txBody>
          <a:bodyPr/>
          <a:lstStyle/>
          <a:p>
            <a:fld id="{E5EE2194-A671-43EB-B7DE-88337772368D}" type="datetimeFigureOut">
              <a:rPr lang="en-US" smtClean="0"/>
              <a:t>4/3/2023</a:t>
            </a:fld>
            <a:endParaRPr lang="en-US" dirty="0"/>
          </a:p>
        </p:txBody>
      </p:sp>
      <p:sp>
        <p:nvSpPr>
          <p:cNvPr id="4" name="Footer Placeholder 3">
            <a:extLst>
              <a:ext uri="{FF2B5EF4-FFF2-40B4-BE49-F238E27FC236}">
                <a16:creationId xmlns:a16="http://schemas.microsoft.com/office/drawing/2014/main" id="{03796BA6-476D-E36F-E3C4-4154E1EC6C9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DF942F7-9273-3FCD-25EF-0326FBCAA2AB}"/>
              </a:ext>
            </a:extLst>
          </p:cNvPr>
          <p:cNvSpPr>
            <a:spLocks noGrp="1"/>
          </p:cNvSpPr>
          <p:nvPr>
            <p:ph type="sldNum" sz="quarter" idx="12"/>
          </p:nvPr>
        </p:nvSpPr>
        <p:spPr/>
        <p:txBody>
          <a:bodyPr/>
          <a:lstStyle/>
          <a:p>
            <a:fld id="{C006E01B-5D4B-4471-AC0E-BAB2911C5DDB}" type="slidenum">
              <a:rPr lang="en-US" smtClean="0"/>
              <a:t>‹Nº›</a:t>
            </a:fld>
            <a:endParaRPr lang="en-US" dirty="0"/>
          </a:p>
        </p:txBody>
      </p:sp>
    </p:spTree>
    <p:extLst>
      <p:ext uri="{BB962C8B-B14F-4D97-AF65-F5344CB8AC3E}">
        <p14:creationId xmlns:p14="http://schemas.microsoft.com/office/powerpoint/2010/main" val="2258082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4931CB-F696-87BA-5453-3B70F3DD186A}"/>
              </a:ext>
            </a:extLst>
          </p:cNvPr>
          <p:cNvSpPr>
            <a:spLocks noGrp="1"/>
          </p:cNvSpPr>
          <p:nvPr>
            <p:ph type="dt" sz="half" idx="10"/>
          </p:nvPr>
        </p:nvSpPr>
        <p:spPr/>
        <p:txBody>
          <a:bodyPr/>
          <a:lstStyle/>
          <a:p>
            <a:fld id="{E5EE2194-A671-43EB-B7DE-88337772368D}" type="datetimeFigureOut">
              <a:rPr lang="en-US" smtClean="0"/>
              <a:t>4/3/2023</a:t>
            </a:fld>
            <a:endParaRPr lang="en-US" dirty="0"/>
          </a:p>
        </p:txBody>
      </p:sp>
      <p:sp>
        <p:nvSpPr>
          <p:cNvPr id="3" name="Footer Placeholder 2">
            <a:extLst>
              <a:ext uri="{FF2B5EF4-FFF2-40B4-BE49-F238E27FC236}">
                <a16:creationId xmlns:a16="http://schemas.microsoft.com/office/drawing/2014/main" id="{8665F9FD-DBEC-E357-923F-04EE6C0B881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A7E1413-D3B9-5ABA-E082-7E2AD83681BA}"/>
              </a:ext>
            </a:extLst>
          </p:cNvPr>
          <p:cNvSpPr>
            <a:spLocks noGrp="1"/>
          </p:cNvSpPr>
          <p:nvPr>
            <p:ph type="sldNum" sz="quarter" idx="12"/>
          </p:nvPr>
        </p:nvSpPr>
        <p:spPr/>
        <p:txBody>
          <a:bodyPr/>
          <a:lstStyle/>
          <a:p>
            <a:fld id="{C006E01B-5D4B-4471-AC0E-BAB2911C5DDB}" type="slidenum">
              <a:rPr lang="en-US" smtClean="0"/>
              <a:t>‹Nº›</a:t>
            </a:fld>
            <a:endParaRPr lang="en-US" dirty="0"/>
          </a:p>
        </p:txBody>
      </p:sp>
    </p:spTree>
    <p:extLst>
      <p:ext uri="{BB962C8B-B14F-4D97-AF65-F5344CB8AC3E}">
        <p14:creationId xmlns:p14="http://schemas.microsoft.com/office/powerpoint/2010/main" val="605486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D14DB-C44A-22C0-25C2-80A70434FF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9CAC16C-FA53-2C82-5847-2A42AAB82D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A04F252-F37C-BF3F-5EB4-F0AB88A8C2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72F018-23B6-A370-C505-37043DADA6CB}"/>
              </a:ext>
            </a:extLst>
          </p:cNvPr>
          <p:cNvSpPr>
            <a:spLocks noGrp="1"/>
          </p:cNvSpPr>
          <p:nvPr>
            <p:ph type="dt" sz="half" idx="10"/>
          </p:nvPr>
        </p:nvSpPr>
        <p:spPr/>
        <p:txBody>
          <a:bodyPr/>
          <a:lstStyle/>
          <a:p>
            <a:fld id="{E5EE2194-A671-43EB-B7DE-88337772368D}" type="datetimeFigureOut">
              <a:rPr lang="en-US" smtClean="0"/>
              <a:t>4/3/2023</a:t>
            </a:fld>
            <a:endParaRPr lang="en-US" dirty="0"/>
          </a:p>
        </p:txBody>
      </p:sp>
      <p:sp>
        <p:nvSpPr>
          <p:cNvPr id="6" name="Footer Placeholder 5">
            <a:extLst>
              <a:ext uri="{FF2B5EF4-FFF2-40B4-BE49-F238E27FC236}">
                <a16:creationId xmlns:a16="http://schemas.microsoft.com/office/drawing/2014/main" id="{33F4E1C7-50C5-A6E5-E5DE-2CAE95D5ADA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262C699-458E-AF4C-917C-B0C60469C499}"/>
              </a:ext>
            </a:extLst>
          </p:cNvPr>
          <p:cNvSpPr>
            <a:spLocks noGrp="1"/>
          </p:cNvSpPr>
          <p:nvPr>
            <p:ph type="sldNum" sz="quarter" idx="12"/>
          </p:nvPr>
        </p:nvSpPr>
        <p:spPr/>
        <p:txBody>
          <a:bodyPr/>
          <a:lstStyle/>
          <a:p>
            <a:fld id="{C006E01B-5D4B-4471-AC0E-BAB2911C5DDB}" type="slidenum">
              <a:rPr lang="en-US" smtClean="0"/>
              <a:t>‹Nº›</a:t>
            </a:fld>
            <a:endParaRPr lang="en-US" dirty="0"/>
          </a:p>
        </p:txBody>
      </p:sp>
    </p:spTree>
    <p:extLst>
      <p:ext uri="{BB962C8B-B14F-4D97-AF65-F5344CB8AC3E}">
        <p14:creationId xmlns:p14="http://schemas.microsoft.com/office/powerpoint/2010/main" val="4880352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268E1-BF64-08E4-C28F-049384C92C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67697E5-71F9-AB98-D7BC-8EBC468F00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3CF75FAE-2B65-497D-A4BE-8B27759876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143BF8-78AF-3C7D-8065-4D73C2C658F4}"/>
              </a:ext>
            </a:extLst>
          </p:cNvPr>
          <p:cNvSpPr>
            <a:spLocks noGrp="1"/>
          </p:cNvSpPr>
          <p:nvPr>
            <p:ph type="dt" sz="half" idx="10"/>
          </p:nvPr>
        </p:nvSpPr>
        <p:spPr/>
        <p:txBody>
          <a:bodyPr/>
          <a:lstStyle/>
          <a:p>
            <a:fld id="{E5EE2194-A671-43EB-B7DE-88337772368D}" type="datetimeFigureOut">
              <a:rPr lang="en-US" smtClean="0"/>
              <a:t>4/3/2023</a:t>
            </a:fld>
            <a:endParaRPr lang="en-US" dirty="0"/>
          </a:p>
        </p:txBody>
      </p:sp>
      <p:sp>
        <p:nvSpPr>
          <p:cNvPr id="6" name="Footer Placeholder 5">
            <a:extLst>
              <a:ext uri="{FF2B5EF4-FFF2-40B4-BE49-F238E27FC236}">
                <a16:creationId xmlns:a16="http://schemas.microsoft.com/office/drawing/2014/main" id="{4B961B71-FBD7-5740-7F1A-DF68D0A5B93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0C8EE4D-B2C3-8A7E-0813-29E0216897BC}"/>
              </a:ext>
            </a:extLst>
          </p:cNvPr>
          <p:cNvSpPr>
            <a:spLocks noGrp="1"/>
          </p:cNvSpPr>
          <p:nvPr>
            <p:ph type="sldNum" sz="quarter" idx="12"/>
          </p:nvPr>
        </p:nvSpPr>
        <p:spPr/>
        <p:txBody>
          <a:bodyPr/>
          <a:lstStyle/>
          <a:p>
            <a:fld id="{C006E01B-5D4B-4471-AC0E-BAB2911C5DDB}" type="slidenum">
              <a:rPr lang="en-US" smtClean="0"/>
              <a:t>‹Nº›</a:t>
            </a:fld>
            <a:endParaRPr lang="en-US" dirty="0"/>
          </a:p>
        </p:txBody>
      </p:sp>
    </p:spTree>
    <p:extLst>
      <p:ext uri="{BB962C8B-B14F-4D97-AF65-F5344CB8AC3E}">
        <p14:creationId xmlns:p14="http://schemas.microsoft.com/office/powerpoint/2010/main" val="3248590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00163-7C5D-668F-F796-745EB997237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5B533F9-5069-7B01-6854-DB3DA99AA4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C85BB9-DBED-1B1E-0BF0-596F91CBE8A7}"/>
              </a:ext>
            </a:extLst>
          </p:cNvPr>
          <p:cNvSpPr>
            <a:spLocks noGrp="1"/>
          </p:cNvSpPr>
          <p:nvPr>
            <p:ph type="dt" sz="half" idx="10"/>
          </p:nvPr>
        </p:nvSpPr>
        <p:spPr/>
        <p:txBody>
          <a:bodyPr/>
          <a:lstStyle/>
          <a:p>
            <a:fld id="{E5EE2194-A671-43EB-B7DE-88337772368D}" type="datetimeFigureOut">
              <a:rPr lang="en-US" smtClean="0"/>
              <a:t>4/3/2023</a:t>
            </a:fld>
            <a:endParaRPr lang="en-US" dirty="0"/>
          </a:p>
        </p:txBody>
      </p:sp>
      <p:sp>
        <p:nvSpPr>
          <p:cNvPr id="5" name="Footer Placeholder 4">
            <a:extLst>
              <a:ext uri="{FF2B5EF4-FFF2-40B4-BE49-F238E27FC236}">
                <a16:creationId xmlns:a16="http://schemas.microsoft.com/office/drawing/2014/main" id="{0AA76334-78CE-4489-6AF5-89D72EEC67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6F33F4-30A1-D1A8-8087-7AC544596CFC}"/>
              </a:ext>
            </a:extLst>
          </p:cNvPr>
          <p:cNvSpPr>
            <a:spLocks noGrp="1"/>
          </p:cNvSpPr>
          <p:nvPr>
            <p:ph type="sldNum" sz="quarter" idx="12"/>
          </p:nvPr>
        </p:nvSpPr>
        <p:spPr/>
        <p:txBody>
          <a:bodyPr/>
          <a:lstStyle/>
          <a:p>
            <a:fld id="{C006E01B-5D4B-4471-AC0E-BAB2911C5DDB}" type="slidenum">
              <a:rPr lang="en-US" smtClean="0"/>
              <a:t>‹Nº›</a:t>
            </a:fld>
            <a:endParaRPr lang="en-US" dirty="0"/>
          </a:p>
        </p:txBody>
      </p:sp>
    </p:spTree>
    <p:extLst>
      <p:ext uri="{BB962C8B-B14F-4D97-AF65-F5344CB8AC3E}">
        <p14:creationId xmlns:p14="http://schemas.microsoft.com/office/powerpoint/2010/main" val="1778578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9AD85B-CABF-597A-0EB6-C93E503A534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B579FBF-DECC-7BDF-D357-53C50B6D16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F6B0A9-02E7-155A-BE2B-E5AF33F615A0}"/>
              </a:ext>
            </a:extLst>
          </p:cNvPr>
          <p:cNvSpPr>
            <a:spLocks noGrp="1"/>
          </p:cNvSpPr>
          <p:nvPr>
            <p:ph type="dt" sz="half" idx="10"/>
          </p:nvPr>
        </p:nvSpPr>
        <p:spPr/>
        <p:txBody>
          <a:bodyPr/>
          <a:lstStyle/>
          <a:p>
            <a:fld id="{E5EE2194-A671-43EB-B7DE-88337772368D}" type="datetimeFigureOut">
              <a:rPr lang="en-US" smtClean="0"/>
              <a:t>4/3/2023</a:t>
            </a:fld>
            <a:endParaRPr lang="en-US" dirty="0"/>
          </a:p>
        </p:txBody>
      </p:sp>
      <p:sp>
        <p:nvSpPr>
          <p:cNvPr id="5" name="Footer Placeholder 4">
            <a:extLst>
              <a:ext uri="{FF2B5EF4-FFF2-40B4-BE49-F238E27FC236}">
                <a16:creationId xmlns:a16="http://schemas.microsoft.com/office/drawing/2014/main" id="{D06DF60A-9200-5E47-749C-B76CC3B486E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2CD9240-1287-B9BA-18F8-E378F8EE888C}"/>
              </a:ext>
            </a:extLst>
          </p:cNvPr>
          <p:cNvSpPr>
            <a:spLocks noGrp="1"/>
          </p:cNvSpPr>
          <p:nvPr>
            <p:ph type="sldNum" sz="quarter" idx="12"/>
          </p:nvPr>
        </p:nvSpPr>
        <p:spPr/>
        <p:txBody>
          <a:bodyPr/>
          <a:lstStyle/>
          <a:p>
            <a:fld id="{C006E01B-5D4B-4471-AC0E-BAB2911C5DDB}" type="slidenum">
              <a:rPr lang="en-US" smtClean="0"/>
              <a:t>‹Nº›</a:t>
            </a:fld>
            <a:endParaRPr lang="en-US" dirty="0"/>
          </a:p>
        </p:txBody>
      </p:sp>
    </p:spTree>
    <p:extLst>
      <p:ext uri="{BB962C8B-B14F-4D97-AF65-F5344CB8AC3E}">
        <p14:creationId xmlns:p14="http://schemas.microsoft.com/office/powerpoint/2010/main" val="1895781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CFD8BAD-814F-4324-CEC9-664B5F7B02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C9A4CCE-9133-CB62-41D1-D789CFE30E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D6DCD72-6084-CB1F-ABFC-12ED81D8B2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EE2194-A671-43EB-B7DE-88337772368D}" type="datetimeFigureOut">
              <a:rPr lang="en-US" smtClean="0"/>
              <a:t>4/3/2023</a:t>
            </a:fld>
            <a:endParaRPr lang="en-US" dirty="0"/>
          </a:p>
        </p:txBody>
      </p:sp>
      <p:sp>
        <p:nvSpPr>
          <p:cNvPr id="5" name="Footer Placeholder 4">
            <a:extLst>
              <a:ext uri="{FF2B5EF4-FFF2-40B4-BE49-F238E27FC236}">
                <a16:creationId xmlns:a16="http://schemas.microsoft.com/office/drawing/2014/main" id="{E3FE0864-3C93-8CDA-A7E5-B68FBFE0E4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AC761C39-960A-BFD9-3764-14887D8147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06E01B-5D4B-4471-AC0E-BAB2911C5DDB}" type="slidenum">
              <a:rPr lang="en-US" smtClean="0"/>
              <a:t>‹Nº›</a:t>
            </a:fld>
            <a:endParaRPr lang="en-US" dirty="0"/>
          </a:p>
        </p:txBody>
      </p:sp>
    </p:spTree>
    <p:extLst>
      <p:ext uri="{BB962C8B-B14F-4D97-AF65-F5344CB8AC3E}">
        <p14:creationId xmlns:p14="http://schemas.microsoft.com/office/powerpoint/2010/main" val="42379813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mp"/><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tmp"/><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tmp"/><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tmp"/><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tmp"/><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tmp"/><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tmp"/><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0.tmp"/></Relationships>
</file>

<file path=ppt/slides/_rels/slide11.xml.rels><?xml version="1.0" encoding="UTF-8" standalone="yes"?>
<Relationships xmlns="http://schemas.openxmlformats.org/package/2006/relationships"><Relationship Id="rId3" Type="http://schemas.openxmlformats.org/officeDocument/2006/relationships/image" Target="../media/image11.tmp"/><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tmp"/><Relationship Id="rId2" Type="http://schemas.openxmlformats.org/officeDocument/2006/relationships/image" Target="../media/image11.tmp"/><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tmp"/><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tmp"/><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tmp"/><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tmp"/><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tmp"/><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tmp"/><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9.tmp"/><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0.tmp"/><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1.tmp"/><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2.tmp"/><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3.tmp"/><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4.tmp"/><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5.tmp"/><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6.tmp"/><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7.tmp"/><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8.tmp"/><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9.tmp"/><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30.tmp"/></Relationships>
</file>

<file path=ppt/slides/_rels/slide30.xml.rels><?xml version="1.0" encoding="UTF-8" standalone="yes"?>
<Relationships xmlns="http://schemas.openxmlformats.org/package/2006/relationships"><Relationship Id="rId3" Type="http://schemas.openxmlformats.org/officeDocument/2006/relationships/image" Target="../media/image32.tmp"/><Relationship Id="rId2" Type="http://schemas.openxmlformats.org/officeDocument/2006/relationships/image" Target="../media/image31.tmp"/><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3.tmp"/><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4.tmp"/><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5.tmp"/><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6.tmp"/><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7.tmp"/><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8.tmp"/><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9.tmp"/><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40.tmp"/><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41.tmp"/><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42.tmp"/><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43.tmp"/><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44.tmp"/><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45.tmp"/><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46.tmp"/><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47.tmp"/><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46.tmp"/><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48.tmp"/></Relationships>
</file>

<file path=ppt/slides/_rels/slide47.xml.rels><?xml version="1.0" encoding="UTF-8" standalone="yes"?>
<Relationships xmlns="http://schemas.openxmlformats.org/package/2006/relationships"><Relationship Id="rId3" Type="http://schemas.openxmlformats.org/officeDocument/2006/relationships/image" Target="../media/image49.tmp"/><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50.tmp"/><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51.tmp"/></Relationships>
</file>

<file path=ppt/slides/_rels/slide49.xml.rels><?xml version="1.0" encoding="UTF-8" standalone="yes"?>
<Relationships xmlns="http://schemas.openxmlformats.org/package/2006/relationships"><Relationship Id="rId2" Type="http://schemas.openxmlformats.org/officeDocument/2006/relationships/image" Target="../media/image52.tmp"/><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53.tmp"/><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54.tmp"/><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55.tmp"/><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56.tmp"/><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57.tmp"/><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58.tmp"/><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59.tmp"/><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60.tmp"/></Relationships>
</file>

<file path=ppt/slides/_rels/slide57.xml.rels><?xml version="1.0" encoding="UTF-8" standalone="yes"?>
<Relationships xmlns="http://schemas.openxmlformats.org/package/2006/relationships"><Relationship Id="rId3" Type="http://schemas.openxmlformats.org/officeDocument/2006/relationships/image" Target="../media/image60.tmp"/><Relationship Id="rId2" Type="http://schemas.openxmlformats.org/officeDocument/2006/relationships/image" Target="../media/image59.tmp"/><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61.tmp"/><Relationship Id="rId2" Type="http://schemas.openxmlformats.org/officeDocument/2006/relationships/image" Target="../media/image59.tmp"/><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63.tmp"/><Relationship Id="rId2" Type="http://schemas.openxmlformats.org/officeDocument/2006/relationships/image" Target="../media/image62.tmp"/><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65.tmp"/><Relationship Id="rId2" Type="http://schemas.openxmlformats.org/officeDocument/2006/relationships/image" Target="../media/image64.tmp"/><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65.tmp"/><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66.tmp"/></Relationships>
</file>

<file path=ppt/slides/_rels/slide62.xml.rels><?xml version="1.0" encoding="UTF-8" standalone="yes"?>
<Relationships xmlns="http://schemas.openxmlformats.org/package/2006/relationships"><Relationship Id="rId2" Type="http://schemas.openxmlformats.org/officeDocument/2006/relationships/image" Target="../media/image67.tmp"/><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68.tmp"/><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69.tmp"/><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70.tmp"/><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71.tmp"/><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72.tmp"/><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73.tmp"/><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74.tmp"/><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75.tmp"/><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76.tmp"/><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77.tmp"/><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78.tmp"/><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79.tmp"/><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80.tmp"/><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81.tmp"/><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82.tmp"/><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83.tmp"/><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84.tmp"/><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85.tmp"/><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86.tmp"/><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87.tmp"/><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88.tmp"/><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3" Type="http://schemas.openxmlformats.org/officeDocument/2006/relationships/image" Target="../media/image89.tmp"/><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90.tmp"/><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91.tmp"/><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image" Target="../media/image92.tmp"/><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2" Type="http://schemas.openxmlformats.org/officeDocument/2006/relationships/image" Target="../media/image93.tmp"/><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2" Type="http://schemas.openxmlformats.org/officeDocument/2006/relationships/image" Target="../media/image94.tmp"/><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95.tmp"/><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3" Type="http://schemas.openxmlformats.org/officeDocument/2006/relationships/image" Target="../media/image96.tmp"/><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2" Type="http://schemas.openxmlformats.org/officeDocument/2006/relationships/image" Target="../media/image97.tmp"/><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2" Type="http://schemas.openxmlformats.org/officeDocument/2006/relationships/image" Target="../media/image98.tmp"/><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3" Type="http://schemas.openxmlformats.org/officeDocument/2006/relationships/image" Target="../media/image99.tmp"/><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2" Type="http://schemas.openxmlformats.org/officeDocument/2006/relationships/image" Target="../media/image100.tmp"/><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2" Type="http://schemas.openxmlformats.org/officeDocument/2006/relationships/image" Target="../media/image101.tmp"/><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outdoor, building, apartment building&#10;&#10;Description automatically generated">
            <a:extLst>
              <a:ext uri="{FF2B5EF4-FFF2-40B4-BE49-F238E27FC236}">
                <a16:creationId xmlns:a16="http://schemas.microsoft.com/office/drawing/2014/main" id="{A1C75560-28D4-0AAD-056B-7B21CB477A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4498763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outdoor&#10;&#10;Description automatically generated">
            <a:extLst>
              <a:ext uri="{FF2B5EF4-FFF2-40B4-BE49-F238E27FC236}">
                <a16:creationId xmlns:a16="http://schemas.microsoft.com/office/drawing/2014/main" id="{297FE58C-4C16-BC61-BE96-E329A83BB5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36115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6F29E2F2-23EA-5A94-471E-49F1F615C5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20469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62508EAD-15E6-03DC-BFB3-FE725F0453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26532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46E75556-E4CF-0763-07A2-0E7F8187AF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19847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10;&#10;Description automatically generated with low confidence">
            <a:extLst>
              <a:ext uri="{FF2B5EF4-FFF2-40B4-BE49-F238E27FC236}">
                <a16:creationId xmlns:a16="http://schemas.microsoft.com/office/drawing/2014/main" id="{FCBF375B-D759-3265-0EDC-C9F0824473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601521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10;&#10;Description automatically generated with medium confidence">
            <a:extLst>
              <a:ext uri="{FF2B5EF4-FFF2-40B4-BE49-F238E27FC236}">
                <a16:creationId xmlns:a16="http://schemas.microsoft.com/office/drawing/2014/main" id="{3346CC9F-E35A-7EF0-E8AC-756DA852BB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36506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10;&#10;Description automatically generated with medium confidence">
            <a:extLst>
              <a:ext uri="{FF2B5EF4-FFF2-40B4-BE49-F238E27FC236}">
                <a16:creationId xmlns:a16="http://schemas.microsoft.com/office/drawing/2014/main" id="{E1DD7482-5C1B-3AE2-61EB-62428D146D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694945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DAB77A08-DD11-024C-219B-397CCF114C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515533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C808B8ED-57A0-F195-EDE8-4118963802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4" descr="Graphical user interface, application&#10;&#10;Description automatically generated">
            <a:extLst>
              <a:ext uri="{FF2B5EF4-FFF2-40B4-BE49-F238E27FC236}">
                <a16:creationId xmlns:a16="http://schemas.microsoft.com/office/drawing/2014/main" id="{89A62D15-EA85-56E0-5E32-A451DD4FBE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28088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with medium confidence">
            <a:extLst>
              <a:ext uri="{FF2B5EF4-FFF2-40B4-BE49-F238E27FC236}">
                <a16:creationId xmlns:a16="http://schemas.microsoft.com/office/drawing/2014/main" id="{BCB8B87A-24F4-F278-AD6A-AA04BE72A7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26280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with medium confidence">
            <a:extLst>
              <a:ext uri="{FF2B5EF4-FFF2-40B4-BE49-F238E27FC236}">
                <a16:creationId xmlns:a16="http://schemas.microsoft.com/office/drawing/2014/main" id="{E53F6921-7315-0BE9-BEFF-2976FF345F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4" descr="A picture containing text&#10;&#10;Description automatically generated">
            <a:extLst>
              <a:ext uri="{FF2B5EF4-FFF2-40B4-BE49-F238E27FC236}">
                <a16:creationId xmlns:a16="http://schemas.microsoft.com/office/drawing/2014/main" id="{94F9F9EB-2DAB-A6CD-4E2A-DFEE7D14A0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184248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A2E2426B-E1DD-F89B-1F5C-A8F616A9A9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05394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E593FAA1-235B-3A0A-F9F4-41711CB1DE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989867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10;&#10;Description automatically generated with medium confidence">
            <a:extLst>
              <a:ext uri="{FF2B5EF4-FFF2-40B4-BE49-F238E27FC236}">
                <a16:creationId xmlns:a16="http://schemas.microsoft.com/office/drawing/2014/main" id="{F2BCBD29-EFC0-35D5-0E65-7315117BB3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7070106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10;&#10;Description automatically generated with medium confidence">
            <a:extLst>
              <a:ext uri="{FF2B5EF4-FFF2-40B4-BE49-F238E27FC236}">
                <a16:creationId xmlns:a16="http://schemas.microsoft.com/office/drawing/2014/main" id="{045AE179-51E2-CCF5-3EF5-966B361E4D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0275178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DB89926E-2B9B-CADE-F47A-00B345461F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263865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096DFA1B-E635-A867-A35C-3F5F2C6BD7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466249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47C1100B-1FCD-3778-57A7-0509D9607C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460771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913EA98E-2DEC-E022-C4F5-43466F034A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8230505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website&#10;&#10;Description automatically generated">
            <a:extLst>
              <a:ext uri="{FF2B5EF4-FFF2-40B4-BE49-F238E27FC236}">
                <a16:creationId xmlns:a16="http://schemas.microsoft.com/office/drawing/2014/main" id="{2D6ED7C8-F373-0C35-8A5C-CB16D6AF84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27041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application&#10;&#10;Description automatically generated">
            <a:extLst>
              <a:ext uri="{FF2B5EF4-FFF2-40B4-BE49-F238E27FC236}">
                <a16:creationId xmlns:a16="http://schemas.microsoft.com/office/drawing/2014/main" id="{7D46C736-0FC7-FA16-C5DF-AE584FF6BB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8142308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application&#10;&#10;Description automatically generated">
            <a:extLst>
              <a:ext uri="{FF2B5EF4-FFF2-40B4-BE49-F238E27FC236}">
                <a16:creationId xmlns:a16="http://schemas.microsoft.com/office/drawing/2014/main" id="{C393144B-BC5E-1F5D-367D-C729031ED8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Oval 3">
            <a:extLst>
              <a:ext uri="{FF2B5EF4-FFF2-40B4-BE49-F238E27FC236}">
                <a16:creationId xmlns:a16="http://schemas.microsoft.com/office/drawing/2014/main" id="{44AB8C44-A8F6-DE86-6544-80CB0132FE12}"/>
              </a:ext>
            </a:extLst>
          </p:cNvPr>
          <p:cNvSpPr/>
          <p:nvPr/>
        </p:nvSpPr>
        <p:spPr>
          <a:xfrm>
            <a:off x="4741509" y="3275420"/>
            <a:ext cx="153580" cy="15358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a:extLst>
              <a:ext uri="{FF2B5EF4-FFF2-40B4-BE49-F238E27FC236}">
                <a16:creationId xmlns:a16="http://schemas.microsoft.com/office/drawing/2014/main" id="{9371B06F-E68F-2C4E-26B8-E0CE01609325}"/>
              </a:ext>
            </a:extLst>
          </p:cNvPr>
          <p:cNvSpPr/>
          <p:nvPr/>
        </p:nvSpPr>
        <p:spPr>
          <a:xfrm>
            <a:off x="6265509" y="2525612"/>
            <a:ext cx="153580" cy="15358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150A1672-DE4D-3C6C-132B-E07980AD41DA}"/>
              </a:ext>
            </a:extLst>
          </p:cNvPr>
          <p:cNvSpPr/>
          <p:nvPr/>
        </p:nvSpPr>
        <p:spPr>
          <a:xfrm>
            <a:off x="7710261" y="1891628"/>
            <a:ext cx="153580" cy="15358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643675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p&#10;&#10;Description automatically generated">
            <a:extLst>
              <a:ext uri="{FF2B5EF4-FFF2-40B4-BE49-F238E27FC236}">
                <a16:creationId xmlns:a16="http://schemas.microsoft.com/office/drawing/2014/main" id="{54CD04EC-A0EF-F369-CE78-4313FE8E9C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236719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map&#10;&#10;Description automatically generated">
            <a:extLst>
              <a:ext uri="{FF2B5EF4-FFF2-40B4-BE49-F238E27FC236}">
                <a16:creationId xmlns:a16="http://schemas.microsoft.com/office/drawing/2014/main" id="{81ECA7AD-1265-0D2F-BBE1-B19AAEBC8E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989741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10;&#10;Description automatically generated with medium confidence">
            <a:extLst>
              <a:ext uri="{FF2B5EF4-FFF2-40B4-BE49-F238E27FC236}">
                <a16:creationId xmlns:a16="http://schemas.microsoft.com/office/drawing/2014/main" id="{BB596355-ACC5-6E44-6D3B-424D33DA20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384741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ity with mountains in the background&#10;&#10;Description automatically generated with medium confidence">
            <a:extLst>
              <a:ext uri="{FF2B5EF4-FFF2-40B4-BE49-F238E27FC236}">
                <a16:creationId xmlns:a16="http://schemas.microsoft.com/office/drawing/2014/main" id="{1B940CBC-0AF6-BE3A-8D86-D4C981672F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972644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application&#10;&#10;Description automatically generated">
            <a:extLst>
              <a:ext uri="{FF2B5EF4-FFF2-40B4-BE49-F238E27FC236}">
                <a16:creationId xmlns:a16="http://schemas.microsoft.com/office/drawing/2014/main" id="{A91A518C-997B-3BC0-95FB-25E4379201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131615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imeline&#10;&#10;Description automatically generated">
            <a:extLst>
              <a:ext uri="{FF2B5EF4-FFF2-40B4-BE49-F238E27FC236}">
                <a16:creationId xmlns:a16="http://schemas.microsoft.com/office/drawing/2014/main" id="{56053E6F-B794-B262-63AA-A73059E608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4" descr="Timeline&#10;&#10;Description automatically generated">
            <a:extLst>
              <a:ext uri="{FF2B5EF4-FFF2-40B4-BE49-F238E27FC236}">
                <a16:creationId xmlns:a16="http://schemas.microsoft.com/office/drawing/2014/main" id="{46894EE9-C3CB-3730-5062-CA5A9E294A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956592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imeline&#10;&#10;Description automatically generated">
            <a:extLst>
              <a:ext uri="{FF2B5EF4-FFF2-40B4-BE49-F238E27FC236}">
                <a16:creationId xmlns:a16="http://schemas.microsoft.com/office/drawing/2014/main" id="{8CE206F8-47A8-F0E8-BDB9-2D64E7A096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4" descr="Timeline&#10;&#10;Description automatically generated">
            <a:extLst>
              <a:ext uri="{FF2B5EF4-FFF2-40B4-BE49-F238E27FC236}">
                <a16:creationId xmlns:a16="http://schemas.microsoft.com/office/drawing/2014/main" id="{5DE75ED7-0AC1-89F6-A157-422C3154F3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31035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p&#10;&#10;Description automatically generated">
            <a:extLst>
              <a:ext uri="{FF2B5EF4-FFF2-40B4-BE49-F238E27FC236}">
                <a16:creationId xmlns:a16="http://schemas.microsoft.com/office/drawing/2014/main" id="{486CD9EB-80B4-9F61-33BE-A849F98701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053692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Graphical user interface, application, website&#10;&#10;Description automatically generated">
            <a:extLst>
              <a:ext uri="{FF2B5EF4-FFF2-40B4-BE49-F238E27FC236}">
                <a16:creationId xmlns:a16="http://schemas.microsoft.com/office/drawing/2014/main" id="{559050C0-4B2E-B261-64C6-BAAFBBA8EA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60" y="10160"/>
            <a:ext cx="12192000" cy="6858000"/>
          </a:xfrm>
          <a:prstGeom prst="rect">
            <a:avLst/>
          </a:prstGeom>
        </p:spPr>
      </p:pic>
    </p:spTree>
    <p:extLst>
      <p:ext uri="{BB962C8B-B14F-4D97-AF65-F5344CB8AC3E}">
        <p14:creationId xmlns:p14="http://schemas.microsoft.com/office/powerpoint/2010/main" val="39384025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Graphical user interface, website&#10;&#10;Description automatically generated">
            <a:extLst>
              <a:ext uri="{FF2B5EF4-FFF2-40B4-BE49-F238E27FC236}">
                <a16:creationId xmlns:a16="http://schemas.microsoft.com/office/drawing/2014/main" id="{5DFF7100-E275-48C7-3A02-3A7B0D20B0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51263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10;&#10;Description automatically generated">
            <a:extLst>
              <a:ext uri="{FF2B5EF4-FFF2-40B4-BE49-F238E27FC236}">
                <a16:creationId xmlns:a16="http://schemas.microsoft.com/office/drawing/2014/main" id="{4E23257E-BE99-0A39-41F9-F85D7F7E99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42213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map&#10;&#10;Description automatically generated">
            <a:extLst>
              <a:ext uri="{FF2B5EF4-FFF2-40B4-BE49-F238E27FC236}">
                <a16:creationId xmlns:a16="http://schemas.microsoft.com/office/drawing/2014/main" id="{89EA2232-1AF1-7FD5-1EAC-07DD6BFA4E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160"/>
            <a:ext cx="12192000" cy="6858000"/>
          </a:xfrm>
          <a:prstGeom prst="rect">
            <a:avLst/>
          </a:prstGeom>
        </p:spPr>
      </p:pic>
    </p:spTree>
    <p:extLst>
      <p:ext uri="{BB962C8B-B14F-4D97-AF65-F5344CB8AC3E}">
        <p14:creationId xmlns:p14="http://schemas.microsoft.com/office/powerpoint/2010/main" val="35688554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251105F7-0D63-4277-CFF9-262DF6FCCC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438428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0469F8D3-80EA-2619-08C2-AA8BE8B6BD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514811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map&#10;&#10;Description automatically generated">
            <a:extLst>
              <a:ext uri="{FF2B5EF4-FFF2-40B4-BE49-F238E27FC236}">
                <a16:creationId xmlns:a16="http://schemas.microsoft.com/office/drawing/2014/main" id="{82713CFF-101A-305C-06B5-72FAD1497A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463671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5337BEAA-3FAC-5702-51B8-1EBAEC3B1B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917124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2C57789D-7475-A353-0AD1-6E10B7E35B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507861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map&#10;&#10;Description automatically generated">
            <a:extLst>
              <a:ext uri="{FF2B5EF4-FFF2-40B4-BE49-F238E27FC236}">
                <a16:creationId xmlns:a16="http://schemas.microsoft.com/office/drawing/2014/main" id="{29E07466-0BAB-E819-5776-B95206F38D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908586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model of a city&#10;&#10;Description automatically generated with low confidence">
            <a:extLst>
              <a:ext uri="{FF2B5EF4-FFF2-40B4-BE49-F238E27FC236}">
                <a16:creationId xmlns:a16="http://schemas.microsoft.com/office/drawing/2014/main" id="{0245FE83-5DFB-EC30-2B51-C3EC07120B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Rectangle 7">
            <a:extLst>
              <a:ext uri="{FF2B5EF4-FFF2-40B4-BE49-F238E27FC236}">
                <a16:creationId xmlns:a16="http://schemas.microsoft.com/office/drawing/2014/main" id="{F2E4FA0D-C694-337C-862E-C67D3C24818A}"/>
              </a:ext>
            </a:extLst>
          </p:cNvPr>
          <p:cNvSpPr>
            <a:spLocks noGrp="1" noRot="1" noMove="1" noResize="1" noEditPoints="1" noAdjustHandles="1" noChangeArrowheads="1" noChangeShapeType="1"/>
          </p:cNvSpPr>
          <p:nvPr/>
        </p:nvSpPr>
        <p:spPr>
          <a:xfrm>
            <a:off x="182880" y="1747520"/>
            <a:ext cx="2286000" cy="3962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0F2AE505-FE60-104B-E67B-F10088501EB2}"/>
              </a:ext>
            </a:extLst>
          </p:cNvPr>
          <p:cNvSpPr txBox="1"/>
          <p:nvPr/>
        </p:nvSpPr>
        <p:spPr>
          <a:xfrm>
            <a:off x="223520" y="1763633"/>
            <a:ext cx="2390398" cy="307777"/>
          </a:xfrm>
          <a:prstGeom prst="rect">
            <a:avLst/>
          </a:prstGeom>
          <a:noFill/>
        </p:spPr>
        <p:txBody>
          <a:bodyPr wrap="none" rtlCol="0">
            <a:spAutoFit/>
          </a:bodyPr>
          <a:lstStyle/>
          <a:p>
            <a:pPr algn="ctr"/>
            <a:r>
              <a:rPr lang="es-EC" sz="1400" b="1" dirty="0">
                <a:latin typeface="Century Gothic" panose="020B0502020202020204" pitchFamily="34" charset="0"/>
              </a:rPr>
              <a:t>Conexiones</a:t>
            </a:r>
            <a:r>
              <a:rPr lang="es-EC" sz="1400" dirty="0">
                <a:latin typeface="Century Gothic" panose="020B0502020202020204" pitchFamily="34" charset="0"/>
              </a:rPr>
              <a:t> Transversales</a:t>
            </a:r>
            <a:endParaRPr lang="en-US" sz="1400" dirty="0">
              <a:latin typeface="Century Gothic" panose="020B0502020202020204" pitchFamily="34" charset="0"/>
            </a:endParaRPr>
          </a:p>
        </p:txBody>
      </p:sp>
      <p:sp>
        <p:nvSpPr>
          <p:cNvPr id="10" name="TextBox 9">
            <a:extLst>
              <a:ext uri="{FF2B5EF4-FFF2-40B4-BE49-F238E27FC236}">
                <a16:creationId xmlns:a16="http://schemas.microsoft.com/office/drawing/2014/main" id="{09EDDA06-0EB7-D8F9-A604-EDE3C1B5D993}"/>
              </a:ext>
            </a:extLst>
          </p:cNvPr>
          <p:cNvSpPr txBox="1"/>
          <p:nvPr/>
        </p:nvSpPr>
        <p:spPr>
          <a:xfrm>
            <a:off x="439926" y="3259723"/>
            <a:ext cx="1957587" cy="523220"/>
          </a:xfrm>
          <a:prstGeom prst="rect">
            <a:avLst/>
          </a:prstGeom>
          <a:noFill/>
        </p:spPr>
        <p:txBody>
          <a:bodyPr wrap="none" rtlCol="0">
            <a:spAutoFit/>
          </a:bodyPr>
          <a:lstStyle/>
          <a:p>
            <a:pPr algn="ctr"/>
            <a:r>
              <a:rPr lang="es-EC" sz="1400" dirty="0">
                <a:latin typeface="Century Gothic" panose="020B0502020202020204" pitchFamily="34" charset="0"/>
              </a:rPr>
              <a:t>Control de </a:t>
            </a:r>
            <a:r>
              <a:rPr lang="es-EC" sz="1400" b="1" dirty="0">
                <a:latin typeface="Century Gothic" panose="020B0502020202020204" pitchFamily="34" charset="0"/>
              </a:rPr>
              <a:t>Vientos</a:t>
            </a:r>
            <a:r>
              <a:rPr lang="es-EC" sz="1400" dirty="0">
                <a:latin typeface="Century Gothic" panose="020B0502020202020204" pitchFamily="34" charset="0"/>
              </a:rPr>
              <a:t> y</a:t>
            </a:r>
          </a:p>
          <a:p>
            <a:pPr algn="ctr"/>
            <a:r>
              <a:rPr lang="es-EC" sz="1400" b="1" dirty="0">
                <a:latin typeface="Century Gothic" panose="020B0502020202020204" pitchFamily="34" charset="0"/>
              </a:rPr>
              <a:t>Sensación Térmica</a:t>
            </a:r>
            <a:endParaRPr lang="en-US" sz="1400" b="1" dirty="0">
              <a:latin typeface="Century Gothic" panose="020B0502020202020204" pitchFamily="34" charset="0"/>
            </a:endParaRPr>
          </a:p>
        </p:txBody>
      </p:sp>
      <p:sp>
        <p:nvSpPr>
          <p:cNvPr id="11" name="TextBox 10">
            <a:extLst>
              <a:ext uri="{FF2B5EF4-FFF2-40B4-BE49-F238E27FC236}">
                <a16:creationId xmlns:a16="http://schemas.microsoft.com/office/drawing/2014/main" id="{90CA0EA1-42E8-DC3B-DE01-E687880DD91A}"/>
              </a:ext>
            </a:extLst>
          </p:cNvPr>
          <p:cNvSpPr txBox="1"/>
          <p:nvPr/>
        </p:nvSpPr>
        <p:spPr>
          <a:xfrm>
            <a:off x="429506" y="4971256"/>
            <a:ext cx="1978427" cy="738664"/>
          </a:xfrm>
          <a:prstGeom prst="rect">
            <a:avLst/>
          </a:prstGeom>
          <a:noFill/>
        </p:spPr>
        <p:txBody>
          <a:bodyPr wrap="none" rtlCol="0">
            <a:spAutoFit/>
          </a:bodyPr>
          <a:lstStyle/>
          <a:p>
            <a:pPr algn="ctr"/>
            <a:r>
              <a:rPr lang="es-EC" sz="1400" dirty="0">
                <a:latin typeface="Century Gothic" panose="020B0502020202020204" pitchFamily="34" charset="0"/>
              </a:rPr>
              <a:t>Viviendas Existentes </a:t>
            </a:r>
          </a:p>
          <a:p>
            <a:pPr algn="ctr"/>
            <a:r>
              <a:rPr lang="es-EC" sz="1400" dirty="0">
                <a:latin typeface="Century Gothic" panose="020B0502020202020204" pitchFamily="34" charset="0"/>
              </a:rPr>
              <a:t>Plan Masa </a:t>
            </a:r>
          </a:p>
          <a:p>
            <a:pPr algn="ctr"/>
            <a:r>
              <a:rPr lang="es-EC" sz="1400" dirty="0">
                <a:latin typeface="Century Gothic" panose="020B0502020202020204" pitchFamily="34" charset="0"/>
              </a:rPr>
              <a:t>Parqueadero</a:t>
            </a:r>
            <a:endParaRPr lang="en-US" sz="1400" dirty="0">
              <a:latin typeface="Century Gothic" panose="020B0502020202020204" pitchFamily="34" charset="0"/>
            </a:endParaRPr>
          </a:p>
        </p:txBody>
      </p:sp>
    </p:spTree>
    <p:extLst>
      <p:ext uri="{BB962C8B-B14F-4D97-AF65-F5344CB8AC3E}">
        <p14:creationId xmlns:p14="http://schemas.microsoft.com/office/powerpoint/2010/main" val="20355331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19834E9F-9D25-9121-BBD5-46D3960FAF10}"/>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FA7DE444-2065-0172-B478-141FE6BCB08D}"/>
              </a:ext>
            </a:extLst>
          </p:cNvPr>
          <p:cNvSpPr/>
          <p:nvPr/>
        </p:nvSpPr>
        <p:spPr>
          <a:xfrm>
            <a:off x="335280" y="3429000"/>
            <a:ext cx="2021840" cy="7823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A254671-7E32-2EB6-A6E3-512434A4713E}"/>
              </a:ext>
            </a:extLst>
          </p:cNvPr>
          <p:cNvSpPr txBox="1"/>
          <p:nvPr/>
        </p:nvSpPr>
        <p:spPr>
          <a:xfrm>
            <a:off x="528320" y="3503434"/>
            <a:ext cx="1635760" cy="707886"/>
          </a:xfrm>
          <a:prstGeom prst="rect">
            <a:avLst/>
          </a:prstGeom>
          <a:noFill/>
        </p:spPr>
        <p:txBody>
          <a:bodyPr wrap="square" rtlCol="0">
            <a:spAutoFit/>
          </a:bodyPr>
          <a:lstStyle/>
          <a:p>
            <a:r>
              <a:rPr lang="en-US" sz="4000" b="1" dirty="0">
                <a:solidFill>
                  <a:schemeClr val="accent2"/>
                </a:solidFill>
                <a:latin typeface="Century Gothic" panose="020B0502020202020204" pitchFamily="34" charset="0"/>
              </a:rPr>
              <a:t>VIVIR</a:t>
            </a:r>
          </a:p>
        </p:txBody>
      </p:sp>
      <p:sp>
        <p:nvSpPr>
          <p:cNvPr id="7" name="Rectangle 6">
            <a:extLst>
              <a:ext uri="{FF2B5EF4-FFF2-40B4-BE49-F238E27FC236}">
                <a16:creationId xmlns:a16="http://schemas.microsoft.com/office/drawing/2014/main" id="{4065C375-6DD9-20F8-CF27-8DD1D616EEFE}"/>
              </a:ext>
            </a:extLst>
          </p:cNvPr>
          <p:cNvSpPr/>
          <p:nvPr/>
        </p:nvSpPr>
        <p:spPr>
          <a:xfrm>
            <a:off x="335280" y="5760720"/>
            <a:ext cx="2021840" cy="7078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45751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59975CE-41F4-85D4-37FA-470ADB261280}"/>
              </a:ext>
            </a:extLst>
          </p:cNvPr>
          <p:cNvSpPr/>
          <p:nvPr/>
        </p:nvSpPr>
        <p:spPr>
          <a:xfrm>
            <a:off x="193040" y="3037840"/>
            <a:ext cx="1930400" cy="7823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model of a city&#10;&#10;Description automatically generated with low confidence">
            <a:extLst>
              <a:ext uri="{FF2B5EF4-FFF2-40B4-BE49-F238E27FC236}">
                <a16:creationId xmlns:a16="http://schemas.microsoft.com/office/drawing/2014/main" id="{B9D61703-FA16-04F8-2651-2CD114A3B9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Rectángulo 1">
            <a:extLst>
              <a:ext uri="{FF2B5EF4-FFF2-40B4-BE49-F238E27FC236}">
                <a16:creationId xmlns:a16="http://schemas.microsoft.com/office/drawing/2014/main" id="{5D07536F-949A-BA33-0484-9ADD67C70616}"/>
              </a:ext>
            </a:extLst>
          </p:cNvPr>
          <p:cNvSpPr/>
          <p:nvPr/>
        </p:nvSpPr>
        <p:spPr>
          <a:xfrm>
            <a:off x="337312" y="5779008"/>
            <a:ext cx="1930400" cy="5120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C"/>
          </a:p>
        </p:txBody>
      </p:sp>
    </p:spTree>
    <p:extLst>
      <p:ext uri="{BB962C8B-B14F-4D97-AF65-F5344CB8AC3E}">
        <p14:creationId xmlns:p14="http://schemas.microsoft.com/office/powerpoint/2010/main" val="189100832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model of a city&#10;&#10;Description automatically generated with low confidence">
            <a:extLst>
              <a:ext uri="{FF2B5EF4-FFF2-40B4-BE49-F238E27FC236}">
                <a16:creationId xmlns:a16="http://schemas.microsoft.com/office/drawing/2014/main" id="{89D89AAB-7DC9-82B0-485D-C6F1B9988D47}"/>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6F93D6F1-F78A-6339-B302-083CF957F819}"/>
              </a:ext>
            </a:extLst>
          </p:cNvPr>
          <p:cNvSpPr/>
          <p:nvPr/>
        </p:nvSpPr>
        <p:spPr>
          <a:xfrm>
            <a:off x="629920" y="3342640"/>
            <a:ext cx="1300480" cy="5181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907CBCB-4CCE-0DD6-EF45-E759A9145137}"/>
              </a:ext>
            </a:extLst>
          </p:cNvPr>
          <p:cNvSpPr txBox="1"/>
          <p:nvPr/>
        </p:nvSpPr>
        <p:spPr>
          <a:xfrm>
            <a:off x="568960" y="3214469"/>
            <a:ext cx="1635760" cy="646331"/>
          </a:xfrm>
          <a:prstGeom prst="rect">
            <a:avLst/>
          </a:prstGeom>
          <a:noFill/>
        </p:spPr>
        <p:txBody>
          <a:bodyPr wrap="square" rtlCol="0">
            <a:spAutoFit/>
          </a:bodyPr>
          <a:lstStyle/>
          <a:p>
            <a:r>
              <a:rPr lang="en-US" sz="3600" b="1" dirty="0">
                <a:solidFill>
                  <a:schemeClr val="accent2"/>
                </a:solidFill>
                <a:latin typeface="Century Gothic" panose="020B0502020202020204" pitchFamily="34" charset="0"/>
              </a:rPr>
              <a:t>PLAN</a:t>
            </a:r>
          </a:p>
        </p:txBody>
      </p:sp>
    </p:spTree>
    <p:extLst>
      <p:ext uri="{BB962C8B-B14F-4D97-AF65-F5344CB8AC3E}">
        <p14:creationId xmlns:p14="http://schemas.microsoft.com/office/powerpoint/2010/main" val="296070218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model of a city&#10;&#10;Description automatically generated with low confidence">
            <a:extLst>
              <a:ext uri="{FF2B5EF4-FFF2-40B4-BE49-F238E27FC236}">
                <a16:creationId xmlns:a16="http://schemas.microsoft.com/office/drawing/2014/main" id="{2867AC12-C101-FC10-DE95-9EBAAA3EA0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Rectangle 7">
            <a:extLst>
              <a:ext uri="{FF2B5EF4-FFF2-40B4-BE49-F238E27FC236}">
                <a16:creationId xmlns:a16="http://schemas.microsoft.com/office/drawing/2014/main" id="{123D0F9F-A851-F1ED-3033-A0C2506DDBE4}"/>
              </a:ext>
            </a:extLst>
          </p:cNvPr>
          <p:cNvSpPr/>
          <p:nvPr/>
        </p:nvSpPr>
        <p:spPr>
          <a:xfrm>
            <a:off x="294640" y="5699760"/>
            <a:ext cx="2021840" cy="7078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picture containing text, cake, different, several&#10;&#10;Description automatically generated">
            <a:extLst>
              <a:ext uri="{FF2B5EF4-FFF2-40B4-BE49-F238E27FC236}">
                <a16:creationId xmlns:a16="http://schemas.microsoft.com/office/drawing/2014/main" id="{1A0F3FFC-0469-D2A6-2348-A10C606213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96083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cake, chocolate, different&#10;&#10;Description automatically generated">
            <a:extLst>
              <a:ext uri="{FF2B5EF4-FFF2-40B4-BE49-F238E27FC236}">
                <a16:creationId xmlns:a16="http://schemas.microsoft.com/office/drawing/2014/main" id="{F48B8A9E-867A-F53D-A4BA-1DBF84AE12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924094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model of a city&#10;&#10;Description automatically generated with medium confidence">
            <a:extLst>
              <a:ext uri="{FF2B5EF4-FFF2-40B4-BE49-F238E27FC236}">
                <a16:creationId xmlns:a16="http://schemas.microsoft.com/office/drawing/2014/main" id="{3C3DA49A-EC62-7D7F-F55A-438EAB7430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4" descr="Text&#10;&#10;Description automatically generated with medium confidence">
            <a:extLst>
              <a:ext uri="{FF2B5EF4-FFF2-40B4-BE49-F238E27FC236}">
                <a16:creationId xmlns:a16="http://schemas.microsoft.com/office/drawing/2014/main" id="{ACD44289-2139-3051-1A51-2A9A212226B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5738199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website&#10;&#10;Description automatically generated">
            <a:extLst>
              <a:ext uri="{FF2B5EF4-FFF2-40B4-BE49-F238E27FC236}">
                <a16:creationId xmlns:a16="http://schemas.microsoft.com/office/drawing/2014/main" id="{0B57EA77-4385-8526-F86F-501EBF19B3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Rectangle 3">
            <a:extLst>
              <a:ext uri="{FF2B5EF4-FFF2-40B4-BE49-F238E27FC236}">
                <a16:creationId xmlns:a16="http://schemas.microsoft.com/office/drawing/2014/main" id="{7BE8E470-0F2B-28CA-8D29-AA96F880844F}"/>
              </a:ext>
            </a:extLst>
          </p:cNvPr>
          <p:cNvSpPr/>
          <p:nvPr/>
        </p:nvSpPr>
        <p:spPr>
          <a:xfrm>
            <a:off x="2987040" y="6400800"/>
            <a:ext cx="4968240" cy="345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9790350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204B9A9-BFBE-9941-A4E8-E1FD5D0FBE9B}"/>
              </a:ext>
            </a:extLst>
          </p:cNvPr>
          <p:cNvSpPr/>
          <p:nvPr/>
        </p:nvSpPr>
        <p:spPr>
          <a:xfrm>
            <a:off x="6583680" y="6431280"/>
            <a:ext cx="4968240" cy="2844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Graphical user interface, website&#10;&#10;Description automatically generated">
            <a:extLst>
              <a:ext uri="{FF2B5EF4-FFF2-40B4-BE49-F238E27FC236}">
                <a16:creationId xmlns:a16="http://schemas.microsoft.com/office/drawing/2014/main" id="{D33C8B75-C2A7-C834-8702-FB7138E1B6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5223547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4E80B48-8490-842D-1479-52873B2B0B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6198726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B6E599A6-91C6-8525-6F7C-EAD7186518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916896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1067B080-A9AD-A701-BE4C-01FE508C09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2741557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17D45F74-F76E-A4ED-0F7D-6EB8B80BC7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6529108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DE1B5DC7-D034-8EDD-2FD5-DC2F404C13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7690112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2A1A56E9-92EA-08EC-B4BA-68804CC015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4" descr="Graphical user interface, text&#10;&#10;Description automatically generated">
            <a:extLst>
              <a:ext uri="{FF2B5EF4-FFF2-40B4-BE49-F238E27FC236}">
                <a16:creationId xmlns:a16="http://schemas.microsoft.com/office/drawing/2014/main" id="{0286F7D9-D622-BB3B-4A04-9BFAAEB35E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Rectangle 5">
            <a:extLst>
              <a:ext uri="{FF2B5EF4-FFF2-40B4-BE49-F238E27FC236}">
                <a16:creationId xmlns:a16="http://schemas.microsoft.com/office/drawing/2014/main" id="{791723DB-10E3-2250-BB69-513FAB8C515A}"/>
              </a:ext>
            </a:extLst>
          </p:cNvPr>
          <p:cNvSpPr>
            <a:spLocks noGrp="1" noRot="1" noMove="1" noResize="1" noEditPoints="1" noAdjustHandles="1" noChangeArrowheads="1" noChangeShapeType="1"/>
          </p:cNvSpPr>
          <p:nvPr/>
        </p:nvSpPr>
        <p:spPr>
          <a:xfrm>
            <a:off x="4358640" y="660400"/>
            <a:ext cx="1737360" cy="11379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921967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2A1A56E9-92EA-08EC-B4BA-68804CC015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4" descr="Graphical user interface, text&#10;&#10;Description automatically generated">
            <a:extLst>
              <a:ext uri="{FF2B5EF4-FFF2-40B4-BE49-F238E27FC236}">
                <a16:creationId xmlns:a16="http://schemas.microsoft.com/office/drawing/2014/main" id="{0286F7D9-D622-BB3B-4A04-9BFAAEB35E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9814055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01C1997-98A8-5D45-A22F-A49CFF8F6D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4" descr="A picture containing graphical user interface&#10;&#10;Description automatically generated">
            <a:extLst>
              <a:ext uri="{FF2B5EF4-FFF2-40B4-BE49-F238E27FC236}">
                <a16:creationId xmlns:a16="http://schemas.microsoft.com/office/drawing/2014/main" id="{3745AF29-454E-067B-4E5A-1ECA2A910D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18279755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B419E8DE-B44E-C678-86B3-D19C3C0B92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4" descr="Diagram&#10;&#10;Description automatically generated">
            <a:extLst>
              <a:ext uri="{FF2B5EF4-FFF2-40B4-BE49-F238E27FC236}">
                <a16:creationId xmlns:a16="http://schemas.microsoft.com/office/drawing/2014/main" id="{51992E0C-B885-DEE6-35ED-0F5AA3A3B0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1696319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2A05D4D1-6868-5BA3-43B5-BB84330FAD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4" descr="Diagram&#10;&#10;Description automatically generated">
            <a:extLst>
              <a:ext uri="{FF2B5EF4-FFF2-40B4-BE49-F238E27FC236}">
                <a16:creationId xmlns:a16="http://schemas.microsoft.com/office/drawing/2014/main" id="{3006739F-8BB3-759E-37DC-CAD36ABC6D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03832106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14077D1C-03E0-26D1-9AF5-BBD992C4D9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4" descr="Diagram&#10;&#10;Description automatically generated">
            <a:extLst>
              <a:ext uri="{FF2B5EF4-FFF2-40B4-BE49-F238E27FC236}">
                <a16:creationId xmlns:a16="http://schemas.microsoft.com/office/drawing/2014/main" id="{6560D6EF-5D77-F8BB-D9CB-8238B367A9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42456885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Website&#10;&#10;Description automatically generated">
            <a:extLst>
              <a:ext uri="{FF2B5EF4-FFF2-40B4-BE49-F238E27FC236}">
                <a16:creationId xmlns:a16="http://schemas.microsoft.com/office/drawing/2014/main" id="{8035762B-76D2-768D-CC3C-5B06A86446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02183070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website&#10;&#10;Description automatically generated">
            <a:extLst>
              <a:ext uri="{FF2B5EF4-FFF2-40B4-BE49-F238E27FC236}">
                <a16:creationId xmlns:a16="http://schemas.microsoft.com/office/drawing/2014/main" id="{2EB401C0-BD9E-B66B-6939-E4D6BF1C5C4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3017565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website&#10;&#10;Description automatically generated">
            <a:extLst>
              <a:ext uri="{FF2B5EF4-FFF2-40B4-BE49-F238E27FC236}">
                <a16:creationId xmlns:a16="http://schemas.microsoft.com/office/drawing/2014/main" id="{CA570358-8E51-981E-1DBB-CA987B53A6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718543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website&#10;&#10;Description automatically generated with medium confidence">
            <a:extLst>
              <a:ext uri="{FF2B5EF4-FFF2-40B4-BE49-F238E27FC236}">
                <a16:creationId xmlns:a16="http://schemas.microsoft.com/office/drawing/2014/main" id="{32D4B6FD-0339-22DB-0A55-B6D4EC0E82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9174819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B418B8FA-529A-B6FC-E94D-72E85E2313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01583003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oom with tables and chairs&#10;&#10;Description automatically generated with low confidence">
            <a:extLst>
              <a:ext uri="{FF2B5EF4-FFF2-40B4-BE49-F238E27FC236}">
                <a16:creationId xmlns:a16="http://schemas.microsoft.com/office/drawing/2014/main" id="{CB7A302E-F898-37B3-D9FF-311C06547F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0636177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building&#10;&#10;Description automatically generated">
            <a:extLst>
              <a:ext uri="{FF2B5EF4-FFF2-40B4-BE49-F238E27FC236}">
                <a16:creationId xmlns:a16="http://schemas.microsoft.com/office/drawing/2014/main" id="{EF3F6E03-6D82-D423-9B52-D3836B2F22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0253514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LEGO, toy&#10;&#10;Description automatically generated">
            <a:extLst>
              <a:ext uri="{FF2B5EF4-FFF2-40B4-BE49-F238E27FC236}">
                <a16:creationId xmlns:a16="http://schemas.microsoft.com/office/drawing/2014/main" id="{21EC4217-3FCB-E09D-E7B9-93FCBED2BC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9979458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EA4D37AE-2E98-3E33-2CD9-C75ED07913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517617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chocolate, square&#10;&#10;Description automatically generated">
            <a:extLst>
              <a:ext uri="{FF2B5EF4-FFF2-40B4-BE49-F238E27FC236}">
                <a16:creationId xmlns:a16="http://schemas.microsoft.com/office/drawing/2014/main" id="{ED9520E4-C176-C06B-EC31-A87062EC5B2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0811266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with medium confidence">
            <a:extLst>
              <a:ext uri="{FF2B5EF4-FFF2-40B4-BE49-F238E27FC236}">
                <a16:creationId xmlns:a16="http://schemas.microsoft.com/office/drawing/2014/main" id="{76F62F3B-DBBF-EEE5-A246-A95540039E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41180683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diagram&#10;&#10;Description automatically generated">
            <a:extLst>
              <a:ext uri="{FF2B5EF4-FFF2-40B4-BE49-F238E27FC236}">
                <a16:creationId xmlns:a16="http://schemas.microsoft.com/office/drawing/2014/main" id="{85A851C3-DDC5-0BD6-7E6E-F5C1977E37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662502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map of a city&#10;&#10;Description automatically generated with low confidence">
            <a:extLst>
              <a:ext uri="{FF2B5EF4-FFF2-40B4-BE49-F238E27FC236}">
                <a16:creationId xmlns:a16="http://schemas.microsoft.com/office/drawing/2014/main" id="{1F145B73-E031-4772-1EEA-61DF299C5B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2035513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p&#10;&#10;Description automatically generated with low confidence">
            <a:extLst>
              <a:ext uri="{FF2B5EF4-FFF2-40B4-BE49-F238E27FC236}">
                <a16:creationId xmlns:a16="http://schemas.microsoft.com/office/drawing/2014/main" id="{B256E9CB-2284-9AE7-C011-EA5EB875AF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2629878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p&#10;&#10;Description automatically generated">
            <a:extLst>
              <a:ext uri="{FF2B5EF4-FFF2-40B4-BE49-F238E27FC236}">
                <a16:creationId xmlns:a16="http://schemas.microsoft.com/office/drawing/2014/main" id="{6EF33A97-7CA1-F706-9235-BCC1287FDB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6269091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diagram&#10;&#10;Description automatically generated">
            <a:extLst>
              <a:ext uri="{FF2B5EF4-FFF2-40B4-BE49-F238E27FC236}">
                <a16:creationId xmlns:a16="http://schemas.microsoft.com/office/drawing/2014/main" id="{6D8BA838-34CB-36B1-D097-7BC17CE69A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0738154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diagram&#10;&#10;Description automatically generated">
            <a:extLst>
              <a:ext uri="{FF2B5EF4-FFF2-40B4-BE49-F238E27FC236}">
                <a16:creationId xmlns:a16="http://schemas.microsoft.com/office/drawing/2014/main" id="{5F19C8B8-15DD-812E-582B-DD61418B38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76174051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96AD0A55-24AC-458E-86BC-1917AEF294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8820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9A533EE7-3AAF-C48D-EC31-7102B80A3B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3932536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 engineering drawing&#10;&#10;Description automatically generated">
            <a:extLst>
              <a:ext uri="{FF2B5EF4-FFF2-40B4-BE49-F238E27FC236}">
                <a16:creationId xmlns:a16="http://schemas.microsoft.com/office/drawing/2014/main" id="{6804DB3D-4290-D156-376A-9D051836E3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6495659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 engineering drawing&#10;&#10;Description automatically generated">
            <a:extLst>
              <a:ext uri="{FF2B5EF4-FFF2-40B4-BE49-F238E27FC236}">
                <a16:creationId xmlns:a16="http://schemas.microsoft.com/office/drawing/2014/main" id="{0E7ABAE6-600C-9375-D1D7-9BB52694F0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6592560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 engineering drawing&#10;&#10;Description automatically generated">
            <a:extLst>
              <a:ext uri="{FF2B5EF4-FFF2-40B4-BE49-F238E27FC236}">
                <a16:creationId xmlns:a16="http://schemas.microsoft.com/office/drawing/2014/main" id="{5791B74F-0ED1-63E4-DB30-E0D9675589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3221694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 engineering drawing&#10;&#10;Description automatically generated">
            <a:extLst>
              <a:ext uri="{FF2B5EF4-FFF2-40B4-BE49-F238E27FC236}">
                <a16:creationId xmlns:a16="http://schemas.microsoft.com/office/drawing/2014/main" id="{6FFFAADE-2C85-C29E-E2E0-39E864B1A0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0160"/>
            <a:ext cx="12192000" cy="6858000"/>
          </a:xfrm>
          <a:prstGeom prst="rect">
            <a:avLst/>
          </a:prstGeom>
        </p:spPr>
      </p:pic>
      <p:sp>
        <p:nvSpPr>
          <p:cNvPr id="4" name="Rectangle 3">
            <a:extLst>
              <a:ext uri="{FF2B5EF4-FFF2-40B4-BE49-F238E27FC236}">
                <a16:creationId xmlns:a16="http://schemas.microsoft.com/office/drawing/2014/main" id="{FF9A661A-514E-9DA0-8D94-4E686E619A98}"/>
              </a:ext>
            </a:extLst>
          </p:cNvPr>
          <p:cNvSpPr/>
          <p:nvPr/>
        </p:nvSpPr>
        <p:spPr>
          <a:xfrm>
            <a:off x="7802880" y="2174240"/>
            <a:ext cx="975360" cy="660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7E60A4D-3B49-A424-C6E0-2D4A685FA88F}"/>
              </a:ext>
            </a:extLst>
          </p:cNvPr>
          <p:cNvSpPr/>
          <p:nvPr/>
        </p:nvSpPr>
        <p:spPr>
          <a:xfrm>
            <a:off x="9875520" y="4064000"/>
            <a:ext cx="1503680" cy="4572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9905D599-8D48-A59D-E0B7-9BFA85DEADA9}"/>
              </a:ext>
            </a:extLst>
          </p:cNvPr>
          <p:cNvSpPr/>
          <p:nvPr/>
        </p:nvSpPr>
        <p:spPr>
          <a:xfrm>
            <a:off x="9926320" y="4318000"/>
            <a:ext cx="121920" cy="4572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704804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 engineering drawing&#10;&#10;Description automatically generated">
            <a:extLst>
              <a:ext uri="{FF2B5EF4-FFF2-40B4-BE49-F238E27FC236}">
                <a16:creationId xmlns:a16="http://schemas.microsoft.com/office/drawing/2014/main" id="{12AFCD1B-6E94-0B1F-6C8F-95BE63769F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9340180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 engineering drawing&#10;&#10;Description automatically generated">
            <a:extLst>
              <a:ext uri="{FF2B5EF4-FFF2-40B4-BE49-F238E27FC236}">
                <a16:creationId xmlns:a16="http://schemas.microsoft.com/office/drawing/2014/main" id="{D2E14632-3144-2F2E-6EF5-513B104F94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280" y="0"/>
            <a:ext cx="12192000" cy="6858000"/>
          </a:xfrm>
          <a:prstGeom prst="rect">
            <a:avLst/>
          </a:prstGeom>
        </p:spPr>
      </p:pic>
      <p:sp>
        <p:nvSpPr>
          <p:cNvPr id="4" name="Rectangle 3">
            <a:extLst>
              <a:ext uri="{FF2B5EF4-FFF2-40B4-BE49-F238E27FC236}">
                <a16:creationId xmlns:a16="http://schemas.microsoft.com/office/drawing/2014/main" id="{97ED47F8-EA73-184B-E4C4-98C212DA0CEC}"/>
              </a:ext>
            </a:extLst>
          </p:cNvPr>
          <p:cNvSpPr/>
          <p:nvPr/>
        </p:nvSpPr>
        <p:spPr>
          <a:xfrm>
            <a:off x="10038080" y="4064000"/>
            <a:ext cx="1503680" cy="4572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19179B9-2C64-A29A-9D92-A7E7CB352EAE}"/>
              </a:ext>
            </a:extLst>
          </p:cNvPr>
          <p:cNvSpPr/>
          <p:nvPr/>
        </p:nvSpPr>
        <p:spPr>
          <a:xfrm>
            <a:off x="10088880" y="4318000"/>
            <a:ext cx="121920" cy="4572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721982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 engineering drawing&#10;&#10;Description automatically generated">
            <a:extLst>
              <a:ext uri="{FF2B5EF4-FFF2-40B4-BE49-F238E27FC236}">
                <a16:creationId xmlns:a16="http://schemas.microsoft.com/office/drawing/2014/main" id="{8469F55C-EB36-A01D-D382-996B2EBC75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334453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 engineering drawing&#10;&#10;Description automatically generated">
            <a:extLst>
              <a:ext uri="{FF2B5EF4-FFF2-40B4-BE49-F238E27FC236}">
                <a16:creationId xmlns:a16="http://schemas.microsoft.com/office/drawing/2014/main" id="{B38DB0F1-D5BC-50B2-A838-1591A3C86C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00144484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 engineering drawing&#10;&#10;Description automatically generated">
            <a:extLst>
              <a:ext uri="{FF2B5EF4-FFF2-40B4-BE49-F238E27FC236}">
                <a16:creationId xmlns:a16="http://schemas.microsoft.com/office/drawing/2014/main" id="{5B06E182-26C4-08A5-F2DD-C646B1BFD8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86719930"/>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B63D2880-C3B9-C7DB-A572-9C00592693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8064738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 engineering drawing&#10;&#10;Description automatically generated">
            <a:extLst>
              <a:ext uri="{FF2B5EF4-FFF2-40B4-BE49-F238E27FC236}">
                <a16:creationId xmlns:a16="http://schemas.microsoft.com/office/drawing/2014/main" id="{3C0284C6-13BC-9537-C126-8139E73553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108105F3-8BB0-B8E8-54C2-5FEC6D327A8B}"/>
              </a:ext>
            </a:extLst>
          </p:cNvPr>
          <p:cNvSpPr txBox="1"/>
          <p:nvPr/>
        </p:nvSpPr>
        <p:spPr>
          <a:xfrm>
            <a:off x="4664101" y="132080"/>
            <a:ext cx="3228256" cy="400110"/>
          </a:xfrm>
          <a:prstGeom prst="rect">
            <a:avLst/>
          </a:prstGeom>
          <a:noFill/>
        </p:spPr>
        <p:txBody>
          <a:bodyPr wrap="none" rtlCol="0">
            <a:spAutoFit/>
          </a:bodyPr>
          <a:lstStyle/>
          <a:p>
            <a:r>
              <a:rPr lang="en-US" sz="2000" dirty="0">
                <a:solidFill>
                  <a:schemeClr val="bg1"/>
                </a:solidFill>
              </a:rPr>
              <a:t>CRITERIOS</a:t>
            </a:r>
            <a:r>
              <a:rPr lang="en-US" sz="2000" b="1" dirty="0">
                <a:solidFill>
                  <a:schemeClr val="bg1"/>
                </a:solidFill>
              </a:rPr>
              <a:t> DE ESTRUCTURAS</a:t>
            </a:r>
          </a:p>
        </p:txBody>
      </p:sp>
    </p:spTree>
    <p:extLst>
      <p:ext uri="{BB962C8B-B14F-4D97-AF65-F5344CB8AC3E}">
        <p14:creationId xmlns:p14="http://schemas.microsoft.com/office/powerpoint/2010/main" val="259307622"/>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 engineering drawing&#10;&#10;Description automatically generated">
            <a:extLst>
              <a:ext uri="{FF2B5EF4-FFF2-40B4-BE49-F238E27FC236}">
                <a16:creationId xmlns:a16="http://schemas.microsoft.com/office/drawing/2014/main" id="{657A5A1A-C6AC-1E11-923E-E9077A344B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BF9A8EE8-2C6B-1DCE-0871-D38D2DF4F49D}"/>
              </a:ext>
            </a:extLst>
          </p:cNvPr>
          <p:cNvSpPr txBox="1"/>
          <p:nvPr/>
        </p:nvSpPr>
        <p:spPr>
          <a:xfrm>
            <a:off x="4664101" y="132080"/>
            <a:ext cx="2919261" cy="369332"/>
          </a:xfrm>
          <a:prstGeom prst="rect">
            <a:avLst/>
          </a:prstGeom>
          <a:noFill/>
        </p:spPr>
        <p:txBody>
          <a:bodyPr wrap="none" rtlCol="0">
            <a:spAutoFit/>
          </a:bodyPr>
          <a:lstStyle/>
          <a:p>
            <a:r>
              <a:rPr lang="en-US" b="1" dirty="0">
                <a:solidFill>
                  <a:schemeClr val="bg1"/>
                </a:solidFill>
              </a:rPr>
              <a:t>CRITERIOS DE ESTRUCTURAS</a:t>
            </a:r>
          </a:p>
        </p:txBody>
      </p:sp>
    </p:spTree>
    <p:extLst>
      <p:ext uri="{BB962C8B-B14F-4D97-AF65-F5344CB8AC3E}">
        <p14:creationId xmlns:p14="http://schemas.microsoft.com/office/powerpoint/2010/main" val="891200335"/>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A58D76FD-3BE7-D98A-4637-6354D1E94E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4EBBC431-921B-36DC-0CD5-591120875B5F}"/>
              </a:ext>
            </a:extLst>
          </p:cNvPr>
          <p:cNvSpPr txBox="1"/>
          <p:nvPr/>
        </p:nvSpPr>
        <p:spPr>
          <a:xfrm>
            <a:off x="4664101" y="132080"/>
            <a:ext cx="2919261" cy="369332"/>
          </a:xfrm>
          <a:prstGeom prst="rect">
            <a:avLst/>
          </a:prstGeom>
          <a:noFill/>
        </p:spPr>
        <p:txBody>
          <a:bodyPr wrap="none" rtlCol="0">
            <a:spAutoFit/>
          </a:bodyPr>
          <a:lstStyle/>
          <a:p>
            <a:r>
              <a:rPr lang="en-US" b="1" dirty="0">
                <a:solidFill>
                  <a:schemeClr val="bg1"/>
                </a:solidFill>
              </a:rPr>
              <a:t>CRITERIOS DE ESTRUCTURAS</a:t>
            </a:r>
          </a:p>
        </p:txBody>
      </p:sp>
    </p:spTree>
    <p:extLst>
      <p:ext uri="{BB962C8B-B14F-4D97-AF65-F5344CB8AC3E}">
        <p14:creationId xmlns:p14="http://schemas.microsoft.com/office/powerpoint/2010/main" val="2024053345"/>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p&#10;&#10;Description automatically generated">
            <a:extLst>
              <a:ext uri="{FF2B5EF4-FFF2-40B4-BE49-F238E27FC236}">
                <a16:creationId xmlns:a16="http://schemas.microsoft.com/office/drawing/2014/main" id="{02F0C33F-386F-56E3-E3D2-B29DB80B61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755793721"/>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C65AA31-304C-1F42-8A2A-5451F1D8CE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7454570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large building with trees in front of it&#10;&#10;Description automatically generated with medium confidence">
            <a:extLst>
              <a:ext uri="{FF2B5EF4-FFF2-40B4-BE49-F238E27FC236}">
                <a16:creationId xmlns:a16="http://schemas.microsoft.com/office/drawing/2014/main" id="{3AC0B975-0679-FE5B-69F3-73BE985C3F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902349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296</TotalTime>
  <Words>989</Words>
  <Application>Microsoft Office PowerPoint</Application>
  <PresentationFormat>Panorámica</PresentationFormat>
  <Paragraphs>95</Paragraphs>
  <Slides>96</Slides>
  <Notes>43</Notes>
  <HiddenSlides>0</HiddenSlides>
  <MMClips>0</MMClips>
  <ScaleCrop>false</ScaleCrop>
  <HeadingPairs>
    <vt:vector size="6" baseType="variant">
      <vt:variant>
        <vt:lpstr>Fuentes usadas</vt:lpstr>
      </vt:variant>
      <vt:variant>
        <vt:i4>4</vt:i4>
      </vt:variant>
      <vt:variant>
        <vt:lpstr>Tema</vt:lpstr>
      </vt:variant>
      <vt:variant>
        <vt:i4>1</vt:i4>
      </vt:variant>
      <vt:variant>
        <vt:lpstr>Títulos de diapositiva</vt:lpstr>
      </vt:variant>
      <vt:variant>
        <vt:i4>96</vt:i4>
      </vt:variant>
    </vt:vector>
  </HeadingPairs>
  <TitlesOfParts>
    <vt:vector size="101" baseType="lpstr">
      <vt:lpstr>Arial</vt:lpstr>
      <vt:lpstr>Calibri</vt:lpstr>
      <vt:lpstr>Calibri Light</vt:lpstr>
      <vt:lpstr>Century Gothic</vt:lpstr>
      <vt:lpstr>Office Theme</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asba0301@gmail.com</dc:creator>
  <cp:lastModifiedBy>Daniela Fonseca</cp:lastModifiedBy>
  <cp:revision>15</cp:revision>
  <dcterms:created xsi:type="dcterms:W3CDTF">2023-04-03T05:47:20Z</dcterms:created>
  <dcterms:modified xsi:type="dcterms:W3CDTF">2023-04-03T15:20:36Z</dcterms:modified>
</cp:coreProperties>
</file>