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65" r:id="rId5"/>
    <p:sldId id="266" r:id="rId6"/>
    <p:sldId id="268" r:id="rId7"/>
    <p:sldId id="269" r:id="rId8"/>
    <p:sldId id="270" r:id="rId9"/>
    <p:sldId id="267" r:id="rId10"/>
    <p:sldId id="272" r:id="rId11"/>
    <p:sldId id="273" r:id="rId12"/>
    <p:sldId id="271" r:id="rId13"/>
    <p:sldId id="263" r:id="rId14"/>
    <p:sldId id="274" r:id="rId15"/>
    <p:sldId id="275" r:id="rId16"/>
    <p:sldId id="261" r:id="rId17"/>
    <p:sldId id="276" r:id="rId18"/>
    <p:sldId id="277" r:id="rId19"/>
    <p:sldId id="278" r:id="rId20"/>
    <p:sldId id="281" r:id="rId21"/>
    <p:sldId id="279" r:id="rId22"/>
    <p:sldId id="283" r:id="rId23"/>
    <p:sldId id="284" r:id="rId24"/>
    <p:sldId id="286" r:id="rId25"/>
    <p:sldId id="287" r:id="rId26"/>
    <p:sldId id="298" r:id="rId27"/>
    <p:sldId id="299" r:id="rId28"/>
    <p:sldId id="288" r:id="rId29"/>
    <p:sldId id="289" r:id="rId30"/>
    <p:sldId id="290" r:id="rId31"/>
    <p:sldId id="291" r:id="rId32"/>
    <p:sldId id="292" r:id="rId33"/>
    <p:sldId id="293" r:id="rId34"/>
    <p:sldId id="297" r:id="rId35"/>
    <p:sldId id="295" r:id="rId36"/>
    <p:sldId id="294" r:id="rId37"/>
    <p:sldId id="296" r:id="rId38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8" autoAdjust="0"/>
    <p:restoredTop sz="94660"/>
  </p:normalViewPr>
  <p:slideViewPr>
    <p:cSldViewPr snapToGrid="0">
      <p:cViewPr varScale="1">
        <p:scale>
          <a:sx n="87" d="100"/>
          <a:sy n="87" d="100"/>
        </p:scale>
        <p:origin x="7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5038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7459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98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0753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8880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89663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6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4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6869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1464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5905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6DBD70-17A8-42F6-97D2-8E9CB3626B4E}" type="datetimeFigureOut">
              <a:rPr lang="es-EC" smtClean="0"/>
              <a:t>04/02/2016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1FFF7-4D20-45E2-AEFB-A1E4CC5AB5F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237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2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2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.emf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13" Type="http://schemas.openxmlformats.org/officeDocument/2006/relationships/image" Target="../media/image77.emf"/><Relationship Id="rId3" Type="http://schemas.openxmlformats.org/officeDocument/2006/relationships/image" Target="../media/image67.emf"/><Relationship Id="rId7" Type="http://schemas.openxmlformats.org/officeDocument/2006/relationships/image" Target="../media/image71.emf"/><Relationship Id="rId12" Type="http://schemas.openxmlformats.org/officeDocument/2006/relationships/image" Target="../media/image7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emf"/><Relationship Id="rId11" Type="http://schemas.openxmlformats.org/officeDocument/2006/relationships/image" Target="../media/image75.emf"/><Relationship Id="rId5" Type="http://schemas.openxmlformats.org/officeDocument/2006/relationships/image" Target="../media/image69.emf"/><Relationship Id="rId10" Type="http://schemas.openxmlformats.org/officeDocument/2006/relationships/image" Target="../media/image74.emf"/><Relationship Id="rId4" Type="http://schemas.openxmlformats.org/officeDocument/2006/relationships/image" Target="../media/image68.emf"/><Relationship Id="rId9" Type="http://schemas.openxmlformats.org/officeDocument/2006/relationships/image" Target="../media/image73.emf"/><Relationship Id="rId14" Type="http://schemas.openxmlformats.org/officeDocument/2006/relationships/image" Target="../media/image7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9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12" Type="http://schemas.openxmlformats.org/officeDocument/2006/relationships/image" Target="../media/image1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Relationship Id="rId1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8636"/>
            <a:ext cx="12191999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000" dirty="0" smtClean="0">
                <a:latin typeface="Century Gothic" panose="020B0502020202020204" pitchFamily="34" charset="0"/>
              </a:rPr>
              <a:t>Pontificia Universidad Católica del Ecuador</a:t>
            </a: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>
              <a:latin typeface="Century Gothic" panose="020B0502020202020204" pitchFamily="34" charset="0"/>
            </a:endParaRPr>
          </a:p>
          <a:p>
            <a:pPr algn="ctr"/>
            <a:r>
              <a:rPr lang="es-EC" dirty="0" smtClean="0">
                <a:latin typeface="Century Gothic" panose="020B0502020202020204" pitchFamily="34" charset="0"/>
              </a:rPr>
              <a:t>Facultad de Arquitectura, Diseño y Artes</a:t>
            </a: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sz="2100" dirty="0">
              <a:latin typeface="Century Gothic" panose="020B0502020202020204" pitchFamily="34" charset="0"/>
            </a:endParaRPr>
          </a:p>
          <a:p>
            <a:pPr algn="ctr"/>
            <a:r>
              <a:rPr lang="es-EC" sz="2100" dirty="0" smtClean="0">
                <a:latin typeface="Century Gothic" panose="020B0502020202020204" pitchFamily="34" charset="0"/>
              </a:rPr>
              <a:t>Recinto Polivalente, Mercado para Puerto Quito</a:t>
            </a: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>
              <a:latin typeface="Century Gothic" panose="020B0502020202020204" pitchFamily="34" charset="0"/>
            </a:endParaRPr>
          </a:p>
          <a:p>
            <a:pPr algn="ctr"/>
            <a:endParaRPr lang="es-EC" dirty="0" smtClean="0">
              <a:latin typeface="Century Gothic" panose="020B0502020202020204" pitchFamily="34" charset="0"/>
            </a:endParaRPr>
          </a:p>
          <a:p>
            <a:pPr algn="ctr"/>
            <a:endParaRPr lang="es-EC" dirty="0">
              <a:latin typeface="Century Gothic" panose="020B0502020202020204" pitchFamily="34" charset="0"/>
            </a:endParaRPr>
          </a:p>
          <a:p>
            <a:pPr algn="ctr"/>
            <a:r>
              <a:rPr lang="es-EC" dirty="0" smtClean="0">
                <a:latin typeface="Century Gothic" panose="020B0502020202020204" pitchFamily="34" charset="0"/>
              </a:rPr>
              <a:t>Andrea Enríquez Herrera</a:t>
            </a:r>
            <a:endParaRPr lang="es-EC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5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663548" y="446088"/>
            <a:ext cx="9032312" cy="6303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Estrategias Urbanas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4058" y="6503272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663548" y="446088"/>
            <a:ext cx="9032312" cy="6303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Estrategias Ambientales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773947" y="446088"/>
            <a:ext cx="8811514" cy="63033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54058" y="6503272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9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Propuesta Urbanística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44181" y="451691"/>
            <a:ext cx="8794476" cy="6290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4058" y="6503272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1" y="2154955"/>
            <a:ext cx="10869976" cy="20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1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Lugar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69" y="627961"/>
            <a:ext cx="8056648" cy="58915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05" y="444402"/>
            <a:ext cx="3004409" cy="20112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05" y="4709672"/>
            <a:ext cx="3004409" cy="20112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05" y="2577037"/>
            <a:ext cx="3004409" cy="2011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8624" y="5385569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05" y="2577037"/>
            <a:ext cx="3004409" cy="20112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234" y="4709672"/>
            <a:ext cx="3034779" cy="2011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605" y="421592"/>
            <a:ext cx="3004409" cy="2018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Lugar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69" y="627961"/>
            <a:ext cx="8056648" cy="58915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8624" y="5385569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Lugar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114" y="3657799"/>
            <a:ext cx="4024580" cy="30184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0" y="3657798"/>
            <a:ext cx="4024580" cy="30184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170" y="490684"/>
            <a:ext cx="2263827" cy="301843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169" y="3657799"/>
            <a:ext cx="2263828" cy="301843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147" y="664182"/>
            <a:ext cx="8482988" cy="268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Lugar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4" y="4721909"/>
            <a:ext cx="3040658" cy="20354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4" y="410391"/>
            <a:ext cx="3040658" cy="20354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542" y="410390"/>
            <a:ext cx="3040659" cy="20354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542" y="4721909"/>
            <a:ext cx="3040659" cy="203548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4" y="2566150"/>
            <a:ext cx="3040658" cy="20354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542" y="2566150"/>
            <a:ext cx="3040659" cy="2035482"/>
          </a:xfrm>
          <a:prstGeom prst="rect">
            <a:avLst/>
          </a:prstGeom>
        </p:spPr>
      </p:pic>
      <p:pic>
        <p:nvPicPr>
          <p:cNvPr id="17" name="Imagen 6" descr="C:\Users\Andrea\Desktop\esquema 4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757" y="896485"/>
            <a:ext cx="3822853" cy="5559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94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Conceptualización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448" y="907059"/>
            <a:ext cx="4106250" cy="522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38" y="711001"/>
            <a:ext cx="11480437" cy="57142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Conceptualización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9806" r="11136" b="14814"/>
          <a:stretch/>
        </p:blipFill>
        <p:spPr>
          <a:xfrm>
            <a:off x="351738" y="4491760"/>
            <a:ext cx="3658402" cy="19334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7160" y="5838940"/>
            <a:ext cx="4517738" cy="5863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603" y="6234030"/>
            <a:ext cx="137419" cy="13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0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0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Idealización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70" y="1993609"/>
            <a:ext cx="6963317" cy="33055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857" y="660012"/>
            <a:ext cx="3289300" cy="314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572" y="4169453"/>
            <a:ext cx="2900074" cy="175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780" y="939874"/>
            <a:ext cx="4468410" cy="6117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Programa arquitectónico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75787" y="1296964"/>
            <a:ext cx="1903789" cy="170816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Área total</a:t>
            </a:r>
          </a:p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Planta Baja</a:t>
            </a:r>
          </a:p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Planta Alta</a:t>
            </a:r>
          </a:p>
          <a:p>
            <a:endParaRPr lang="es-EC" sz="1500" b="1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Usado </a:t>
            </a:r>
          </a:p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Circulación</a:t>
            </a:r>
          </a:p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Expectación</a:t>
            </a:r>
            <a:endParaRPr lang="es-EC" sz="15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136" y="532250"/>
            <a:ext cx="3733021" cy="611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Implantación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66" y="300172"/>
            <a:ext cx="9756624" cy="65578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6731" y="6422324"/>
            <a:ext cx="326250" cy="3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6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43" y="36767"/>
            <a:ext cx="102032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Planta Baja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6731" y="6422324"/>
            <a:ext cx="326250" cy="3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44" y="161582"/>
            <a:ext cx="102032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Planta Alta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6731" y="6422324"/>
            <a:ext cx="326250" cy="3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1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019" y="161582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Planta de Cubiertas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6731" y="6422324"/>
            <a:ext cx="326250" cy="3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33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36" y="537542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Espacio Polivalente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5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Espacio Polivalente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8595" y="1050634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Eventos deportivos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997" y="1991642"/>
            <a:ext cx="1321570" cy="13354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0260" y="2468119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Conciertos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7382" y="4440290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Ferias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02" y="853556"/>
            <a:ext cx="1258641" cy="4244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140263" y="538016"/>
            <a:ext cx="464304" cy="781229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322669" y="3831404"/>
            <a:ext cx="1774410" cy="1104834"/>
            <a:chOff x="619666" y="4739857"/>
            <a:chExt cx="2270292" cy="141359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5465" y="5190365"/>
              <a:ext cx="1324493" cy="96308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9666" y="4739857"/>
              <a:ext cx="1385404" cy="1413595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20289" y="701001"/>
            <a:ext cx="2509128" cy="86968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553460" y="1145266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Fiestas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588086" y="2101268"/>
            <a:ext cx="1501625" cy="836818"/>
            <a:chOff x="6162177" y="2796091"/>
            <a:chExt cx="1894484" cy="105574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29256" y="2796091"/>
              <a:ext cx="666521" cy="105574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flipH="1">
              <a:off x="6162177" y="2949654"/>
              <a:ext cx="367079" cy="90218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flipH="1">
              <a:off x="7195777" y="2949654"/>
              <a:ext cx="367079" cy="90218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667934" y="2949654"/>
              <a:ext cx="388727" cy="902186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8674945" y="2516772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Elección de la Reina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5513" y="3899887"/>
            <a:ext cx="2254627" cy="73828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8985249" y="4204151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Juegos infantiles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07382" y="5857775"/>
            <a:ext cx="2084024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Espectáculos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52781" y="5440548"/>
            <a:ext cx="1623924" cy="11043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25513" y="5599971"/>
            <a:ext cx="2153400" cy="91155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985249" y="5831126"/>
            <a:ext cx="2251956" cy="32316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Exposiciones y talleres</a:t>
            </a:r>
            <a:endParaRPr lang="es-EC" sz="15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2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Abarrotes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64" y="537549"/>
            <a:ext cx="10668375" cy="600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98" y="571500"/>
            <a:ext cx="10666775" cy="6000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Frutas y verduras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5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16" y="2765244"/>
            <a:ext cx="6510325" cy="3872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Puerto Quito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16" y="771181"/>
            <a:ext cx="3653967" cy="1289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503" y="484743"/>
            <a:ext cx="2570603" cy="1927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320" y="484743"/>
            <a:ext cx="2570603" cy="19279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137" y="484744"/>
            <a:ext cx="2570603" cy="1927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021" y="2740487"/>
            <a:ext cx="4805085" cy="360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3" y="537549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Altar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3" y="537549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Cárnicos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01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2" y="537548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Alimentos Preparados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21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1" y="537547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Granos y semillas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11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37" y="537543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Circulación Interior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2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39" y="537545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Balcones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0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40" y="537546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Vía Peatonalizada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51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38" y="537544"/>
            <a:ext cx="10668375" cy="6000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Vía Peatonalizada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2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Metodología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59" y="1277957"/>
            <a:ext cx="3147658" cy="30581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8473" y="4518141"/>
            <a:ext cx="3837630" cy="55399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TRIADA 1</a:t>
            </a:r>
          </a:p>
          <a:p>
            <a:r>
              <a:rPr lang="es-EC" sz="1500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Geología + Hidrología + Asentamientos</a:t>
            </a:r>
            <a:endParaRPr lang="es-EC" sz="15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966" y="1277957"/>
            <a:ext cx="3155117" cy="30581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63388" y="4508349"/>
            <a:ext cx="3528271" cy="55399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TRIADA 2</a:t>
            </a:r>
          </a:p>
          <a:p>
            <a:r>
              <a:rPr lang="es-EC" sz="1500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Biología + Economía + Espiritualidad</a:t>
            </a:r>
            <a:endParaRPr lang="es-EC" sz="15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3933" y="1277957"/>
            <a:ext cx="3147658" cy="30581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22007" y="4508349"/>
            <a:ext cx="3331509" cy="55399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s-EC" sz="1500" b="1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TRIADA 3</a:t>
            </a:r>
          </a:p>
          <a:p>
            <a:r>
              <a:rPr lang="es-EC" sz="1500" dirty="0" smtClean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Cultura + Educación + Psicología</a:t>
            </a:r>
            <a:endParaRPr lang="es-EC" sz="15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0312" y="5256622"/>
            <a:ext cx="845081" cy="7288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9223" y="5256622"/>
            <a:ext cx="481597" cy="7288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3021" y="5256622"/>
            <a:ext cx="621627" cy="7288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9241" y="5256622"/>
            <a:ext cx="665035" cy="72880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96204" y="5256621"/>
            <a:ext cx="549893" cy="7288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9275" y="5256622"/>
            <a:ext cx="903491" cy="72880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3816" y="5331291"/>
            <a:ext cx="800197" cy="57614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7564" y="5256621"/>
            <a:ext cx="728805" cy="7288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49956" y="5256621"/>
            <a:ext cx="807645" cy="72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0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Triada 1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1588" t="863" r="1137" b="1554"/>
          <a:stretch/>
        </p:blipFill>
        <p:spPr>
          <a:xfrm>
            <a:off x="2005068" y="550843"/>
            <a:ext cx="8482989" cy="615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0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Triada 2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816" t="707" r="1098" b="511"/>
          <a:stretch/>
        </p:blipFill>
        <p:spPr>
          <a:xfrm>
            <a:off x="2355234" y="810664"/>
            <a:ext cx="7592997" cy="557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Triada 3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2023" t="1524" r="904" b="2328"/>
          <a:stretch/>
        </p:blipFill>
        <p:spPr>
          <a:xfrm>
            <a:off x="1894901" y="550843"/>
            <a:ext cx="8273667" cy="5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8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FODA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648" y="579739"/>
            <a:ext cx="2099439" cy="203973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/>
          <a:srcRect l="1164" t="2134" r="1313" b="2338"/>
          <a:stretch/>
        </p:blipFill>
        <p:spPr>
          <a:xfrm>
            <a:off x="299846" y="2913705"/>
            <a:ext cx="5450959" cy="378590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5"/>
          <a:srcRect l="783" t="3312" r="1295" b="4213"/>
          <a:stretch/>
        </p:blipFill>
        <p:spPr>
          <a:xfrm>
            <a:off x="6191479" y="500222"/>
            <a:ext cx="5508433" cy="226947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6"/>
          <a:srcRect l="2613" t="1032" r="1569" b="1836"/>
          <a:stretch/>
        </p:blipFill>
        <p:spPr>
          <a:xfrm>
            <a:off x="6472408" y="2969748"/>
            <a:ext cx="4985133" cy="360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6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568" y="36767"/>
            <a:ext cx="1999179" cy="2634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0168568" cy="3231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C" sz="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Estrategias de Conectividad</a:t>
            </a:r>
            <a:endParaRPr lang="es-EC" sz="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696599" y="435071"/>
            <a:ext cx="8813494" cy="63033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54058" y="6503272"/>
            <a:ext cx="247587" cy="2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1144</TotalTime>
  <Words>125</Words>
  <Application>Microsoft Office PowerPoint</Application>
  <PresentationFormat>Widescreen</PresentationFormat>
  <Paragraphs>71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Calibri Light</vt:lpstr>
      <vt:lpstr>Century Gothic</vt:lpstr>
      <vt:lpstr>Wingdings 2</vt:lpstr>
      <vt:lpstr>HDOfficeLightV0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Enríquez Herrera</dc:creator>
  <cp:lastModifiedBy>Andrea Enríquez Herrera</cp:lastModifiedBy>
  <cp:revision>66</cp:revision>
  <dcterms:created xsi:type="dcterms:W3CDTF">2015-11-23T22:27:01Z</dcterms:created>
  <dcterms:modified xsi:type="dcterms:W3CDTF">2016-02-04T13:16:41Z</dcterms:modified>
</cp:coreProperties>
</file>