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3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308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9" r:id="rId5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112" autoAdjust="0"/>
    <p:restoredTop sz="94660"/>
  </p:normalViewPr>
  <p:slideViewPr>
    <p:cSldViewPr snapToGrid="0">
      <p:cViewPr varScale="1">
        <p:scale>
          <a:sx n="91" d="100"/>
          <a:sy n="91" d="100"/>
        </p:scale>
        <p:origin x="624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ableStyles" Target="tableStyle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editar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EF919-A3D2-4AB6-856C-FB752D54FC93}" type="datetimeFigureOut">
              <a:rPr lang="en-US" smtClean="0"/>
              <a:t>4/8/2019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64A27-CF0C-4672-A0C4-F8FE00BA7DC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01657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EF919-A3D2-4AB6-856C-FB752D54FC93}" type="datetimeFigureOut">
              <a:rPr lang="en-US" smtClean="0"/>
              <a:t>4/8/2019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64A27-CF0C-4672-A0C4-F8FE00BA7DC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65359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EF919-A3D2-4AB6-856C-FB752D54FC93}" type="datetimeFigureOut">
              <a:rPr lang="en-US" smtClean="0"/>
              <a:t>4/8/2019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64A27-CF0C-4672-A0C4-F8FE00BA7DC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05372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EF919-A3D2-4AB6-856C-FB752D54FC93}" type="datetimeFigureOut">
              <a:rPr lang="en-US" smtClean="0"/>
              <a:t>4/8/2019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64A27-CF0C-4672-A0C4-F8FE00BA7DC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39125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EF919-A3D2-4AB6-856C-FB752D54FC93}" type="datetimeFigureOut">
              <a:rPr lang="en-US" smtClean="0"/>
              <a:t>4/8/2019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64A27-CF0C-4672-A0C4-F8FE00BA7DC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44033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EF919-A3D2-4AB6-856C-FB752D54FC93}" type="datetimeFigureOut">
              <a:rPr lang="en-US" smtClean="0"/>
              <a:t>4/8/2019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64A27-CF0C-4672-A0C4-F8FE00BA7DC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96938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EF919-A3D2-4AB6-856C-FB752D54FC93}" type="datetimeFigureOut">
              <a:rPr lang="en-US" smtClean="0"/>
              <a:t>4/8/2019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64A27-CF0C-4672-A0C4-F8FE00BA7DC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52949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EF919-A3D2-4AB6-856C-FB752D54FC93}" type="datetimeFigureOut">
              <a:rPr lang="en-US" smtClean="0"/>
              <a:t>4/8/2019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64A27-CF0C-4672-A0C4-F8FE00BA7DC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72137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EF919-A3D2-4AB6-856C-FB752D54FC93}" type="datetimeFigureOut">
              <a:rPr lang="en-US" smtClean="0"/>
              <a:t>4/8/2019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64A27-CF0C-4672-A0C4-F8FE00BA7DC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50434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EF919-A3D2-4AB6-856C-FB752D54FC93}" type="datetimeFigureOut">
              <a:rPr lang="en-US" smtClean="0"/>
              <a:t>4/8/2019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64A27-CF0C-4672-A0C4-F8FE00BA7DC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03913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EF919-A3D2-4AB6-856C-FB752D54FC93}" type="datetimeFigureOut">
              <a:rPr lang="en-US" smtClean="0"/>
              <a:t>4/8/2019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64A27-CF0C-4672-A0C4-F8FE00BA7DC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58375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4EF919-A3D2-4AB6-856C-FB752D54FC93}" type="datetimeFigureOut">
              <a:rPr lang="en-US" smtClean="0"/>
              <a:t>4/8/2019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364A27-CF0C-4672-A0C4-F8FE00BA7DC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651877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pn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9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962" y="-42863"/>
            <a:ext cx="12030075" cy="6943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2685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" y="-28575"/>
            <a:ext cx="12039600" cy="6915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8079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37" y="-42863"/>
            <a:ext cx="12049125" cy="6943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7015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487" y="-52388"/>
            <a:ext cx="12011025" cy="6962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442703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487" y="-42863"/>
            <a:ext cx="12011025" cy="6943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189304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962" y="-47625"/>
            <a:ext cx="12030075" cy="6953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2879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" y="11657"/>
            <a:ext cx="12039600" cy="6981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189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8476" y="-9890"/>
            <a:ext cx="10353510" cy="6871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7031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 rot="16200000">
            <a:off x="-1258638" y="2608673"/>
            <a:ext cx="35255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dirty="0" smtClean="0"/>
              <a:t>IMPLANTACIÓN</a:t>
            </a:r>
            <a:endParaRPr lang="en-US" sz="2400" dirty="0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2"/>
          <a:srcRect l="5374" t="1387" r="1364" b="1163"/>
          <a:stretch/>
        </p:blipFill>
        <p:spPr>
          <a:xfrm>
            <a:off x="893020" y="21020"/>
            <a:ext cx="11246069" cy="6831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0258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8347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37" y="-61913"/>
            <a:ext cx="12049125" cy="6981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3177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487" y="-42863"/>
            <a:ext cx="12011025" cy="6943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4258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37" y="-38100"/>
            <a:ext cx="12049125" cy="6934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6844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/>
          <p:cNvSpPr txBox="1"/>
          <p:nvPr/>
        </p:nvSpPr>
        <p:spPr>
          <a:xfrm rot="16200000">
            <a:off x="-1001760" y="2908841"/>
            <a:ext cx="38316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dirty="0" smtClean="0"/>
              <a:t>IMPLANTACIÓN MIRADOR 1</a:t>
            </a:r>
            <a:endParaRPr lang="en-US" sz="2400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6106" y="0"/>
            <a:ext cx="1003935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0605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/>
          <p:cNvSpPr txBox="1"/>
          <p:nvPr/>
        </p:nvSpPr>
        <p:spPr>
          <a:xfrm rot="16200000">
            <a:off x="-1503484" y="2659368"/>
            <a:ext cx="46668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dirty="0" smtClean="0"/>
              <a:t>PLANTA BAJA MIRADOR 1</a:t>
            </a:r>
            <a:endParaRPr lang="en-US" sz="2400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5059" y="0"/>
            <a:ext cx="1001556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0776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/>
          <p:cNvSpPr txBox="1"/>
          <p:nvPr/>
        </p:nvSpPr>
        <p:spPr>
          <a:xfrm>
            <a:off x="3892623" y="250232"/>
            <a:ext cx="44067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dirty="0" smtClean="0"/>
              <a:t>PLANTA SOTERRADA MIRADOR 1</a:t>
            </a:r>
            <a:endParaRPr lang="en-US" sz="2400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05790"/>
            <a:ext cx="12192000" cy="58139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1620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uadroTexto 6"/>
          <p:cNvSpPr txBox="1"/>
          <p:nvPr/>
        </p:nvSpPr>
        <p:spPr>
          <a:xfrm>
            <a:off x="63061" y="764367"/>
            <a:ext cx="44067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dirty="0" smtClean="0"/>
              <a:t>FACHADA NORTE - MIRADOR 1</a:t>
            </a:r>
            <a:endParaRPr lang="en-US" sz="2000" dirty="0"/>
          </a:p>
        </p:txBody>
      </p:sp>
      <p:sp>
        <p:nvSpPr>
          <p:cNvPr id="8" name="CuadroTexto 7"/>
          <p:cNvSpPr txBox="1"/>
          <p:nvPr/>
        </p:nvSpPr>
        <p:spPr>
          <a:xfrm>
            <a:off x="63060" y="4009435"/>
            <a:ext cx="44067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dirty="0" smtClean="0"/>
              <a:t>FACHADA SUR - MIRADOR 1</a:t>
            </a:r>
            <a:endParaRPr lang="en-US" sz="2000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9129"/>
          <a:stretch/>
        </p:blipFill>
        <p:spPr>
          <a:xfrm>
            <a:off x="0" y="1298210"/>
            <a:ext cx="12192000" cy="1615613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258"/>
          <a:stretch/>
        </p:blipFill>
        <p:spPr>
          <a:xfrm>
            <a:off x="0" y="4527696"/>
            <a:ext cx="12192000" cy="12424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8441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5906815" cy="3322583"/>
          </a:xfrm>
          <a:prstGeom prst="rect">
            <a:avLst/>
          </a:prstGeom>
        </p:spPr>
      </p:pic>
      <p:sp>
        <p:nvSpPr>
          <p:cNvPr id="6" name="CuadroTexto 5"/>
          <p:cNvSpPr txBox="1"/>
          <p:nvPr/>
        </p:nvSpPr>
        <p:spPr>
          <a:xfrm>
            <a:off x="105104" y="2938393"/>
            <a:ext cx="44067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dirty="0" smtClean="0"/>
              <a:t>INGRESO - MIRADOR 1</a:t>
            </a:r>
            <a:endParaRPr lang="en-US" sz="2000" dirty="0"/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5186" y="0"/>
            <a:ext cx="5906814" cy="3322583"/>
          </a:xfrm>
          <a:prstGeom prst="rect">
            <a:avLst/>
          </a:prstGeom>
        </p:spPr>
      </p:pic>
      <p:sp>
        <p:nvSpPr>
          <p:cNvPr id="7" name="CuadroTexto 6"/>
          <p:cNvSpPr txBox="1"/>
          <p:nvPr/>
        </p:nvSpPr>
        <p:spPr>
          <a:xfrm>
            <a:off x="6421820" y="2922473"/>
            <a:ext cx="44067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dirty="0" smtClean="0"/>
              <a:t>TERRAZA ACCESIBLE - MIRADOR 1</a:t>
            </a:r>
            <a:endParaRPr lang="en-US" sz="2000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391053"/>
            <a:ext cx="12118428" cy="32618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602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n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488120"/>
            <a:ext cx="5990897" cy="3369880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9570" y="0"/>
            <a:ext cx="6022430" cy="3387617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104" y="73570"/>
            <a:ext cx="5885793" cy="3310759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9571" y="3456587"/>
            <a:ext cx="5885794" cy="3310759"/>
          </a:xfrm>
          <a:prstGeom prst="rect">
            <a:avLst/>
          </a:prstGeom>
        </p:spPr>
      </p:pic>
      <p:sp>
        <p:nvSpPr>
          <p:cNvPr id="6" name="CuadroTexto 5"/>
          <p:cNvSpPr txBox="1"/>
          <p:nvPr/>
        </p:nvSpPr>
        <p:spPr>
          <a:xfrm>
            <a:off x="105104" y="2984219"/>
            <a:ext cx="44067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dirty="0" smtClean="0"/>
              <a:t>PLAZA PRINCIPAL - MIRADOR 1</a:t>
            </a:r>
            <a:endParaRPr lang="en-US" sz="2000" dirty="0"/>
          </a:p>
        </p:txBody>
      </p:sp>
      <p:sp>
        <p:nvSpPr>
          <p:cNvPr id="7" name="CuadroTexto 6"/>
          <p:cNvSpPr txBox="1"/>
          <p:nvPr/>
        </p:nvSpPr>
        <p:spPr>
          <a:xfrm>
            <a:off x="6169571" y="3020348"/>
            <a:ext cx="44067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dirty="0" smtClean="0"/>
              <a:t>ZONA COMERCIAL - MIRADOR 1</a:t>
            </a:r>
            <a:endParaRPr lang="en-US" sz="2000" dirty="0"/>
          </a:p>
        </p:txBody>
      </p:sp>
      <p:sp>
        <p:nvSpPr>
          <p:cNvPr id="8" name="CuadroTexto 7"/>
          <p:cNvSpPr txBox="1"/>
          <p:nvPr/>
        </p:nvSpPr>
        <p:spPr>
          <a:xfrm>
            <a:off x="105104" y="6367236"/>
            <a:ext cx="44067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dirty="0" smtClean="0"/>
              <a:t>ZONA ADMINISTRATIVA - MIRADOR 1</a:t>
            </a:r>
            <a:endParaRPr lang="en-US" sz="2000" dirty="0"/>
          </a:p>
        </p:txBody>
      </p:sp>
      <p:sp>
        <p:nvSpPr>
          <p:cNvPr id="9" name="CuadroTexto 8"/>
          <p:cNvSpPr txBox="1"/>
          <p:nvPr/>
        </p:nvSpPr>
        <p:spPr>
          <a:xfrm>
            <a:off x="6169570" y="6403365"/>
            <a:ext cx="44067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dirty="0" smtClean="0"/>
              <a:t>AUDITORIO - MIRADOR 1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902505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962" y="-47625"/>
            <a:ext cx="12030075" cy="6953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5286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" y="-57150"/>
            <a:ext cx="12039600" cy="6972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1493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/>
          <p:cNvSpPr txBox="1"/>
          <p:nvPr/>
        </p:nvSpPr>
        <p:spPr>
          <a:xfrm rot="16200000">
            <a:off x="-1264518" y="3034965"/>
            <a:ext cx="38316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dirty="0" smtClean="0"/>
              <a:t>IMPLANTACIÓN MIRADOR 2</a:t>
            </a:r>
            <a:endParaRPr lang="en-US" sz="2400" dirty="0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2109" y="0"/>
            <a:ext cx="10683506" cy="6858000"/>
          </a:xfrm>
          <a:prstGeom prst="rect">
            <a:avLst/>
          </a:prstGeom>
        </p:spPr>
      </p:pic>
      <p:sp>
        <p:nvSpPr>
          <p:cNvPr id="5" name="Elipse 4"/>
          <p:cNvSpPr/>
          <p:nvPr/>
        </p:nvSpPr>
        <p:spPr>
          <a:xfrm>
            <a:off x="10867697" y="704193"/>
            <a:ext cx="462455" cy="462455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Conector recto 6"/>
          <p:cNvCxnSpPr/>
          <p:nvPr/>
        </p:nvCxnSpPr>
        <p:spPr>
          <a:xfrm flipV="1">
            <a:off x="11109434" y="504497"/>
            <a:ext cx="0" cy="409903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57694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725" y="-52388"/>
            <a:ext cx="12020550" cy="6962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3936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/>
          <p:cNvSpPr txBox="1"/>
          <p:nvPr/>
        </p:nvSpPr>
        <p:spPr>
          <a:xfrm rot="16200000">
            <a:off x="-1264518" y="3034965"/>
            <a:ext cx="38316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dirty="0" smtClean="0"/>
              <a:t>PLANTA BAJA  MIRADOR 2</a:t>
            </a:r>
            <a:endParaRPr lang="en-US" sz="2400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1" r="1952"/>
          <a:stretch/>
        </p:blipFill>
        <p:spPr>
          <a:xfrm>
            <a:off x="882115" y="377490"/>
            <a:ext cx="11239967" cy="61129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5504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uadroTexto 7"/>
          <p:cNvSpPr txBox="1"/>
          <p:nvPr/>
        </p:nvSpPr>
        <p:spPr>
          <a:xfrm>
            <a:off x="0" y="917430"/>
            <a:ext cx="44067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dirty="0" smtClean="0"/>
              <a:t>FACHADA NORTE - MIRADOR 2</a:t>
            </a:r>
            <a:endParaRPr lang="en-US" sz="2000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03835" y="917430"/>
            <a:ext cx="7788165" cy="2442872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119259"/>
            <a:ext cx="12192000" cy="21357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8525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350" y="241736"/>
            <a:ext cx="5696606" cy="3204341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5188" y="241736"/>
            <a:ext cx="5696606" cy="3204341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105104" y="2938393"/>
            <a:ext cx="44067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dirty="0" smtClean="0"/>
              <a:t>INGRESO - MIRADOR 2</a:t>
            </a:r>
            <a:endParaRPr lang="en-US" sz="2000" dirty="0"/>
          </a:p>
        </p:txBody>
      </p:sp>
      <p:sp>
        <p:nvSpPr>
          <p:cNvPr id="6" name="CuadroTexto 5"/>
          <p:cNvSpPr txBox="1"/>
          <p:nvPr/>
        </p:nvSpPr>
        <p:spPr>
          <a:xfrm>
            <a:off x="6279350" y="3045967"/>
            <a:ext cx="44067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dirty="0" smtClean="0"/>
              <a:t>TALLERES - MIRADOR 2</a:t>
            </a:r>
            <a:endParaRPr lang="en-US" sz="2000" dirty="0"/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597475"/>
            <a:ext cx="12192000" cy="30524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2992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487" y="-42863"/>
            <a:ext cx="12011025" cy="6943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8060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37" y="-47625"/>
            <a:ext cx="12049125" cy="6953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4516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/>
          <p:cNvSpPr txBox="1"/>
          <p:nvPr/>
        </p:nvSpPr>
        <p:spPr>
          <a:xfrm rot="16200000">
            <a:off x="-1432683" y="3034965"/>
            <a:ext cx="38316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dirty="0" smtClean="0"/>
              <a:t>IMPLANTACIÓN MIRADOR 3</a:t>
            </a:r>
            <a:endParaRPr lang="en-US" sz="2400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99" t="766" r="13477" b="28630"/>
          <a:stretch/>
        </p:blipFill>
        <p:spPr>
          <a:xfrm>
            <a:off x="713951" y="294289"/>
            <a:ext cx="11332595" cy="6169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5162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/>
          <p:cNvSpPr txBox="1"/>
          <p:nvPr/>
        </p:nvSpPr>
        <p:spPr>
          <a:xfrm rot="16200000">
            <a:off x="-329097" y="3087516"/>
            <a:ext cx="38316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dirty="0" smtClean="0"/>
              <a:t>PLANTA BAJA  MIRADOR 3</a:t>
            </a:r>
            <a:endParaRPr lang="en-US" sz="2400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9862" y="1239379"/>
            <a:ext cx="6803338" cy="4157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3254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 rot="16200000">
            <a:off x="-1264518" y="3034965"/>
            <a:ext cx="38316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dirty="0" smtClean="0"/>
              <a:t>PLANTA ALTA MIRADOR 3</a:t>
            </a:r>
            <a:endParaRPr lang="en-US" sz="2400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432" y="0"/>
            <a:ext cx="1056665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1104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adroTexto 5"/>
          <p:cNvSpPr txBox="1"/>
          <p:nvPr/>
        </p:nvSpPr>
        <p:spPr>
          <a:xfrm>
            <a:off x="-1" y="304800"/>
            <a:ext cx="44067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dirty="0" smtClean="0"/>
              <a:t>FACHADA NORTE - MIRADOR 3</a:t>
            </a:r>
            <a:endParaRPr lang="en-US" sz="2000" dirty="0"/>
          </a:p>
        </p:txBody>
      </p:sp>
      <p:sp>
        <p:nvSpPr>
          <p:cNvPr id="7" name="CuadroTexto 6"/>
          <p:cNvSpPr txBox="1"/>
          <p:nvPr/>
        </p:nvSpPr>
        <p:spPr>
          <a:xfrm>
            <a:off x="0" y="3519293"/>
            <a:ext cx="44067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dirty="0" smtClean="0"/>
              <a:t>FACHADA SUR - MIRADOR 3</a:t>
            </a:r>
            <a:endParaRPr lang="en-US" sz="2000" dirty="0"/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1947"/>
          <a:stretch/>
        </p:blipFill>
        <p:spPr>
          <a:xfrm>
            <a:off x="0" y="4332038"/>
            <a:ext cx="12192000" cy="2184376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3503"/>
          <a:stretch/>
        </p:blipFill>
        <p:spPr>
          <a:xfrm>
            <a:off x="0" y="1011620"/>
            <a:ext cx="12192000" cy="20950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4879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980386" cy="3363967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1614" y="0"/>
            <a:ext cx="5980386" cy="3363967"/>
          </a:xfrm>
          <a:prstGeom prst="rect">
            <a:avLst/>
          </a:prstGeom>
        </p:spPr>
      </p:pic>
      <p:sp>
        <p:nvSpPr>
          <p:cNvPr id="8" name="CuadroTexto 7"/>
          <p:cNvSpPr txBox="1"/>
          <p:nvPr/>
        </p:nvSpPr>
        <p:spPr>
          <a:xfrm>
            <a:off x="105104" y="2938393"/>
            <a:ext cx="44067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dirty="0" smtClean="0"/>
              <a:t>ZONA DE OBSERVACION </a:t>
            </a:r>
            <a:r>
              <a:rPr lang="es-ES" sz="2000" dirty="0" smtClean="0"/>
              <a:t>- MIRADOR </a:t>
            </a:r>
            <a:r>
              <a:rPr lang="es-ES" sz="2000" dirty="0" smtClean="0"/>
              <a:t>3</a:t>
            </a:r>
            <a:endParaRPr lang="en-US" sz="2000" dirty="0"/>
          </a:p>
        </p:txBody>
      </p:sp>
      <p:sp>
        <p:nvSpPr>
          <p:cNvPr id="9" name="CuadroTexto 8"/>
          <p:cNvSpPr txBox="1"/>
          <p:nvPr/>
        </p:nvSpPr>
        <p:spPr>
          <a:xfrm>
            <a:off x="6211614" y="2938393"/>
            <a:ext cx="44067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dirty="0" smtClean="0"/>
              <a:t>INGRESO- </a:t>
            </a:r>
            <a:r>
              <a:rPr lang="es-ES" sz="2000" dirty="0" smtClean="0"/>
              <a:t>MIRADOR </a:t>
            </a:r>
            <a:r>
              <a:rPr lang="es-ES" sz="2000" dirty="0" smtClean="0"/>
              <a:t>3</a:t>
            </a:r>
            <a:endParaRPr lang="en-US" sz="2000" dirty="0"/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703" y="3569904"/>
            <a:ext cx="12145297" cy="3288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4632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962" y="-38100"/>
            <a:ext cx="12030075" cy="6934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7476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487" y="-52388"/>
            <a:ext cx="12011025" cy="6962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8615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725" y="-52388"/>
            <a:ext cx="12020550" cy="6962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7403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725" y="-57150"/>
            <a:ext cx="12020550" cy="6972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6612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487" y="-42863"/>
            <a:ext cx="12011025" cy="6943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1663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" y="-57150"/>
            <a:ext cx="12039600" cy="6972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6719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487" y="-42863"/>
            <a:ext cx="12011025" cy="6943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3912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487" y="-57150"/>
            <a:ext cx="12011025" cy="6972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4841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2754" y="-1"/>
            <a:ext cx="11851080" cy="68606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6757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0207" y="5725"/>
            <a:ext cx="11781432" cy="6852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4738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37" y="-23813"/>
            <a:ext cx="12049125" cy="6905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3459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962" y="-52388"/>
            <a:ext cx="12030075" cy="6962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4675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487" y="-4763"/>
            <a:ext cx="12011025" cy="6867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6811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725" y="-9525"/>
            <a:ext cx="12020550" cy="6877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3086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962" y="-14288"/>
            <a:ext cx="12030075" cy="6886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2561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250" y="-42863"/>
            <a:ext cx="12001500" cy="6943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0388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250" y="-42863"/>
            <a:ext cx="12001500" cy="6943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782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725" y="-42863"/>
            <a:ext cx="12020550" cy="6943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1152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962" y="-19050"/>
            <a:ext cx="12030075" cy="6896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8206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F46216B-77A9-411A-B9D3-5023FCB7020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4722</TotalTime>
  <Words>100</Words>
  <Application>Microsoft Office PowerPoint</Application>
  <PresentationFormat>Panorámica</PresentationFormat>
  <Paragraphs>24</Paragraphs>
  <Slides>52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52</vt:i4>
      </vt:variant>
    </vt:vector>
  </HeadingPairs>
  <TitlesOfParts>
    <vt:vector size="56" baseType="lpstr">
      <vt:lpstr>Arial</vt:lpstr>
      <vt:lpstr>Calibri</vt:lpstr>
      <vt:lpstr>Calibri Light</vt:lpstr>
      <vt:lpstr>Office Theme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Expert Pro</dc:creator>
  <cp:lastModifiedBy>Expert Pro</cp:lastModifiedBy>
  <cp:revision>51</cp:revision>
  <dcterms:created xsi:type="dcterms:W3CDTF">2019-01-20T17:05:28Z</dcterms:created>
  <dcterms:modified xsi:type="dcterms:W3CDTF">2019-04-08T23:44:21Z</dcterms:modified>
</cp:coreProperties>
</file>