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B5E3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60"/>
  </p:normalViewPr>
  <p:slideViewPr>
    <p:cSldViewPr snapToGrid="0">
      <p:cViewPr>
        <p:scale>
          <a:sx n="76" d="100"/>
          <a:sy n="76" d="100"/>
        </p:scale>
        <p:origin x="304" y="8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1047A3-9A3A-6122-DA08-6CC554BCCD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C6B8EF5-B3E0-640A-FBFB-6DFD7E9D99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9A63CE6-6C79-B9AA-6264-C975FF50D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6C306-3FF2-430A-8F3D-250D3FFF3515}" type="datetimeFigureOut">
              <a:rPr lang="es-EC" smtClean="0"/>
              <a:t>27/2/2025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2FFF1CB-9168-9BA1-9B51-4B2627010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EC46F0D-EE63-CE56-74D6-FE9B37A8E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3E9FC-795F-4665-935E-F65969222E6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11093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320808-8AA9-9322-A576-8F904A308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4667111-C7D9-06C7-EB6C-85B8D3094F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BD346DE-888F-7BDB-AC0B-24773BC15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6C306-3FF2-430A-8F3D-250D3FFF3515}" type="datetimeFigureOut">
              <a:rPr lang="es-EC" smtClean="0"/>
              <a:t>27/2/2025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35CD34-1062-E696-AB66-A0513759A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B0C06A-C07D-9AFE-4D80-7B8EF5697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3E9FC-795F-4665-935E-F65969222E6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61486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867245D-E987-FF40-AB70-F539E68C81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B0F9252-1895-4B03-95B8-DE700956BF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D7ED75-8D80-43CC-EB7D-DF583B0C6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6C306-3FF2-430A-8F3D-250D3FFF3515}" type="datetimeFigureOut">
              <a:rPr lang="es-EC" smtClean="0"/>
              <a:t>27/2/2025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4B9C8C-DD0D-C0F9-81A5-89F8529E1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79177F8-5E5E-CB27-66A6-F6416E19C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3E9FC-795F-4665-935E-F65969222E6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0208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438E10-31A4-FB12-F5F0-23B548226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686BCE-D75E-552E-110C-C92C99D7CB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6C19A3D-E775-6B59-F5CE-DD675B351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6C306-3FF2-430A-8F3D-250D3FFF3515}" type="datetimeFigureOut">
              <a:rPr lang="es-EC" smtClean="0"/>
              <a:t>27/2/2025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D3E150C-EE18-6700-DF5B-8126B332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F95413-D104-4EDD-D1F1-441EAA0D9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3E9FC-795F-4665-935E-F65969222E6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8780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B08222-8FF5-FB4C-F8E8-C1C4F97C1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6EA4794-D645-D294-C8A2-5F9F7CCC7F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28E3BA-E390-6B8E-7709-71B1CA871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6C306-3FF2-430A-8F3D-250D3FFF3515}" type="datetimeFigureOut">
              <a:rPr lang="es-EC" smtClean="0"/>
              <a:t>27/2/2025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9396B7-4367-B77C-994B-AB62382D6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3B3FBD2-301C-79A0-0B48-F08D783F5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3E9FC-795F-4665-935E-F65969222E6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45449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D4C717-E02C-2CC3-450E-A32856C6B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151AEDB-CEB4-98CF-BC0E-BDECDEBF0B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AFBB82-E8C1-2170-FE38-AD4EB2B39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F5B6D17-B15C-68C0-C537-CD7C151D1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6C306-3FF2-430A-8F3D-250D3FFF3515}" type="datetimeFigureOut">
              <a:rPr lang="es-EC" smtClean="0"/>
              <a:t>27/2/2025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21890E9-A572-8A3D-83EB-58B233CB7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21798C8-9C43-D50D-C170-A2D315A00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3E9FC-795F-4665-935E-F65969222E6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00682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74BD77-C69A-4D16-31F6-5A1295B12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391A7D7-C5CD-A979-44FD-3D5AE1154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C275610-88C5-0C9E-A126-24902DDABC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27CED62-8ED5-2958-34C9-B865F8051A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E886F81-EBC9-DA42-186B-41A47B745A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0250BA4-F888-61A4-515F-DDC95ABC0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6C306-3FF2-430A-8F3D-250D3FFF3515}" type="datetimeFigureOut">
              <a:rPr lang="es-EC" smtClean="0"/>
              <a:t>27/2/2025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3921DD1-9DD5-D64B-D620-807662868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028CDA9-9477-95A2-9F58-FE1BD703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3E9FC-795F-4665-935E-F65969222E6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92765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52EF9D-CC7C-CB5F-0BC2-052C37192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0D32F7F-F26E-06F6-52DA-E11A9D172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6C306-3FF2-430A-8F3D-250D3FFF3515}" type="datetimeFigureOut">
              <a:rPr lang="es-EC" smtClean="0"/>
              <a:t>27/2/2025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65D163E-FB69-8ECD-FFD2-99BDD3393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9055C1F-7F21-38EC-4F6F-69F5F8C34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3E9FC-795F-4665-935E-F65969222E6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2821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E2DABFD-E837-9503-36F6-213559675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6C306-3FF2-430A-8F3D-250D3FFF3515}" type="datetimeFigureOut">
              <a:rPr lang="es-EC" smtClean="0"/>
              <a:t>27/2/2025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C9FABF9-87E5-608F-3ED9-B6CB1FC10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9E3365A-7A1B-DF5D-41ED-D5ECC84EB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3E9FC-795F-4665-935E-F65969222E6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20237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9E9CA4-5D48-9756-9BCB-06364B9B2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3DB6A99-B5EF-2A3E-43D8-75F81E1B4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63FF331-FC23-30C8-06C4-C2A0F28660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7E9137C-D31B-CC9A-F78A-B31A97ECB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6C306-3FF2-430A-8F3D-250D3FFF3515}" type="datetimeFigureOut">
              <a:rPr lang="es-EC" smtClean="0"/>
              <a:t>27/2/2025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84CAF50-5BE6-3C54-27B7-10B8E9AD9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3650C1C-B182-978E-493A-DB527BD89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3E9FC-795F-4665-935E-F65969222E6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77234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72FCF4-5864-7B3F-A648-BC096AFA9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447DFFB-89A7-4E10-89CA-FDC810F54C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CAFDBD9-BD67-C90B-008C-8710558E78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EBB3F24-8B7D-B82B-19AC-5770F8A0D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6C306-3FF2-430A-8F3D-250D3FFF3515}" type="datetimeFigureOut">
              <a:rPr lang="es-EC" smtClean="0"/>
              <a:t>27/2/2025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47018DF-6CE7-3920-D9DB-8C59E50F4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91B068C-3088-0956-B6B0-85E69313B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3E9FC-795F-4665-935E-F65969222E6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56743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87D9110-30BC-617F-85D6-3F69E1C54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F4FCE42-18D8-1D1F-E43F-B4E0ECA4A3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B633B89-3A09-1833-F8AA-89A1720E16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36C306-3FF2-430A-8F3D-250D3FFF3515}" type="datetimeFigureOut">
              <a:rPr lang="es-EC" smtClean="0"/>
              <a:t>27/2/2025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B245B6D-DD68-67F3-E55F-BE0D372C99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6E1CFC-7BE2-7355-686C-0BDCDAFF3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E3E9FC-795F-4665-935E-F65969222E6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18660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80505F-1BC6-80F2-5C37-3E4260FD1A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22500"/>
            <a:ext cx="9144000" cy="1604962"/>
          </a:xfrm>
        </p:spPr>
        <p:txBody>
          <a:bodyPr>
            <a:normAutofit/>
          </a:bodyPr>
          <a:lstStyle/>
          <a:p>
            <a:r>
              <a:rPr lang="es-ES" sz="3200" dirty="0">
                <a:solidFill>
                  <a:srgbClr val="009999"/>
                </a:solidFill>
              </a:rPr>
              <a:t>EQUIPAMIENTO DE INVESTIGACIÓN AGRÍCOLA Y PRODUCCIÓN PARA EL DESARROLLO DE LA COMUNIDAD LA TOGLLA</a:t>
            </a:r>
            <a:endParaRPr lang="es-EC" sz="3200" dirty="0">
              <a:solidFill>
                <a:srgbClr val="009999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115F641-FF57-D584-ED7E-63C2932E8B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30338"/>
            <a:ext cx="9144000" cy="423862"/>
          </a:xfrm>
        </p:spPr>
        <p:txBody>
          <a:bodyPr/>
          <a:lstStyle/>
          <a:p>
            <a:r>
              <a:rPr lang="es-MX" sz="1800" b="0" i="0" u="none" strike="noStrike" dirty="0">
                <a:solidFill>
                  <a:schemeClr val="bg1">
                    <a:lumMod val="50000"/>
                  </a:schemeClr>
                </a:solidFill>
                <a:effectLst/>
                <a:latin typeface="Helvetica" panose="020B0604020202020204" pitchFamily="34" charset="0"/>
              </a:rPr>
              <a:t>TRABAJO DE INTEGRACIÓN CURRICULAR</a:t>
            </a:r>
            <a:r>
              <a:rPr lang="es-MX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Helvetica" panose="020B0604020202020204" pitchFamily="34" charset="0"/>
              </a:rPr>
              <a:t>​</a:t>
            </a:r>
            <a:endParaRPr lang="es-EC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D8430923-32D8-5BEE-D51B-4033E8D32413}"/>
              </a:ext>
            </a:extLst>
          </p:cNvPr>
          <p:cNvSpPr txBox="1">
            <a:spLocks/>
          </p:cNvSpPr>
          <p:nvPr/>
        </p:nvSpPr>
        <p:spPr>
          <a:xfrm>
            <a:off x="1524000" y="4351338"/>
            <a:ext cx="9144000" cy="1604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400" dirty="0">
                <a:solidFill>
                  <a:schemeClr val="bg1">
                    <a:lumMod val="50000"/>
                  </a:schemeClr>
                </a:solidFill>
              </a:rPr>
              <a:t>JESSICA DANIELA ANDRADE BARAHONA</a:t>
            </a:r>
          </a:p>
          <a:p>
            <a:r>
              <a:rPr lang="pt-BR" sz="1400" dirty="0">
                <a:solidFill>
                  <a:schemeClr val="bg1">
                    <a:lumMod val="50000"/>
                  </a:schemeClr>
                </a:solidFill>
              </a:rPr>
              <a:t>DIRECTOR: ARQ. OSWALDO PALADINES</a:t>
            </a:r>
          </a:p>
          <a:p>
            <a:r>
              <a:rPr lang="pt-BR" sz="1400" dirty="0">
                <a:solidFill>
                  <a:schemeClr val="bg1">
                    <a:lumMod val="50000"/>
                  </a:schemeClr>
                </a:solidFill>
              </a:rPr>
              <a:t>QUITO - ECUADOR 2025 </a:t>
            </a:r>
            <a:endParaRPr lang="es-EC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4B5E0DC-B222-6E53-0055-24A7C4CFD1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82" t="7206" b="60000"/>
          <a:stretch/>
        </p:blipFill>
        <p:spPr bwMode="auto">
          <a:xfrm>
            <a:off x="4592564" y="5746938"/>
            <a:ext cx="1861250" cy="56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3E9D2338-E9CE-EEE9-BBE5-70FAEA11C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920" y="5684868"/>
            <a:ext cx="1028586" cy="689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817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A20B50C-F71B-4FEA-FEF4-DA668928D6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680" y="0"/>
            <a:ext cx="103626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000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BC06E18-CA20-EEC7-7D46-1F2945B690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209" y="0"/>
            <a:ext cx="103295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82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7209BB5-2D31-8824-519E-E5175CE60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453" y="0"/>
            <a:ext cx="102944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632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3082E52-5ABF-5AC1-0D6C-43FDC9634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609" y="0"/>
            <a:ext cx="102347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157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AAFC496-A257-B78E-799E-E3B5B94176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009" y="0"/>
            <a:ext cx="103519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1654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A1CBEFD-3D15-940D-6308-B1537E753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901" y="0"/>
            <a:ext cx="103621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8311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C219560-E507-9EEE-C5FB-FC815F23F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850" y="0"/>
            <a:ext cx="103242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626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DE1BA0C-A5A4-E45E-6FDA-87DE3AB788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92963"/>
          <a:stretch/>
        </p:blipFill>
        <p:spPr>
          <a:xfrm>
            <a:off x="933850" y="0"/>
            <a:ext cx="10324299" cy="4826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BE63A30-9686-E07F-8827-40F8C5EA1A3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037"/>
          <a:stretch/>
        </p:blipFill>
        <p:spPr>
          <a:xfrm>
            <a:off x="927616" y="482600"/>
            <a:ext cx="10336768" cy="637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1025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24EF3A9-9948-E647-E74E-8E044B6F3C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213" y="0"/>
            <a:ext cx="10279573" cy="6858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3616F752-6CF2-D3BE-2123-1FBB78F8875A}"/>
              </a:ext>
            </a:extLst>
          </p:cNvPr>
          <p:cNvSpPr txBox="1"/>
          <p:nvPr/>
        </p:nvSpPr>
        <p:spPr>
          <a:xfrm>
            <a:off x="1028700" y="93702"/>
            <a:ext cx="346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Open Sans Condensed" pitchFamily="2" charset="0"/>
                <a:ea typeface="Open Sans Condensed" pitchFamily="2" charset="0"/>
                <a:cs typeface="Open Sans Condensed" pitchFamily="2" charset="0"/>
              </a:rPr>
              <a:t>IMPLANTACI</a:t>
            </a:r>
            <a:r>
              <a:rPr lang="es-EC" dirty="0">
                <a:latin typeface="Open Sans Condensed" pitchFamily="2" charset="0"/>
                <a:ea typeface="Open Sans Condensed" pitchFamily="2" charset="0"/>
                <a:cs typeface="Open Sans Condensed" pitchFamily="2" charset="0"/>
              </a:rPr>
              <a:t>ÓN DEL PROYECTO</a:t>
            </a:r>
          </a:p>
        </p:txBody>
      </p:sp>
    </p:spTree>
    <p:extLst>
      <p:ext uri="{BB962C8B-B14F-4D97-AF65-F5344CB8AC3E}">
        <p14:creationId xmlns:p14="http://schemas.microsoft.com/office/powerpoint/2010/main" val="26737363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7">
            <a:extLst>
              <a:ext uri="{FF2B5EF4-FFF2-40B4-BE49-F238E27FC236}">
                <a16:creationId xmlns:a16="http://schemas.microsoft.com/office/drawing/2014/main" id="{4613B4A9-1C7C-4729-A016-AB42D3979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F0FA091-1676-8A73-0CB8-702CA76A0F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590" r="1" b="11445"/>
          <a:stretch/>
        </p:blipFill>
        <p:spPr>
          <a:xfrm>
            <a:off x="329316" y="10"/>
            <a:ext cx="11862684" cy="6857990"/>
          </a:xfrm>
          <a:custGeom>
            <a:avLst/>
            <a:gdLst/>
            <a:ahLst/>
            <a:cxnLst/>
            <a:rect l="l" t="t" r="r" b="b"/>
            <a:pathLst>
              <a:path w="11862684" h="6858000">
                <a:moveTo>
                  <a:pt x="1047342" y="0"/>
                </a:moveTo>
                <a:lnTo>
                  <a:pt x="4590463" y="0"/>
                </a:lnTo>
                <a:lnTo>
                  <a:pt x="5499874" y="0"/>
                </a:lnTo>
                <a:lnTo>
                  <a:pt x="5723425" y="0"/>
                </a:lnTo>
                <a:lnTo>
                  <a:pt x="7580390" y="0"/>
                </a:lnTo>
                <a:lnTo>
                  <a:pt x="7747884" y="0"/>
                </a:lnTo>
                <a:lnTo>
                  <a:pt x="7824084" y="0"/>
                </a:lnTo>
                <a:lnTo>
                  <a:pt x="11862684" y="0"/>
                </a:lnTo>
                <a:lnTo>
                  <a:pt x="11862684" y="6858000"/>
                </a:lnTo>
                <a:lnTo>
                  <a:pt x="7824084" y="6858000"/>
                </a:lnTo>
                <a:lnTo>
                  <a:pt x="7747884" y="6858000"/>
                </a:lnTo>
                <a:lnTo>
                  <a:pt x="7580390" y="6858000"/>
                </a:lnTo>
                <a:lnTo>
                  <a:pt x="5723425" y="6858000"/>
                </a:lnTo>
                <a:lnTo>
                  <a:pt x="5499874" y="6858000"/>
                </a:lnTo>
                <a:lnTo>
                  <a:pt x="4590463" y="6858000"/>
                </a:lnTo>
                <a:lnTo>
                  <a:pt x="1654188" y="6858000"/>
                </a:lnTo>
                <a:cubicBezTo>
                  <a:pt x="1530404" y="6786859"/>
                  <a:pt x="1412658" y="6701489"/>
                  <a:pt x="1279816" y="6658805"/>
                </a:cubicBezTo>
                <a:cubicBezTo>
                  <a:pt x="1189242" y="6630349"/>
                  <a:pt x="1101686" y="6580550"/>
                  <a:pt x="1116783" y="6431153"/>
                </a:cubicBezTo>
                <a:cubicBezTo>
                  <a:pt x="1119802" y="6388469"/>
                  <a:pt x="1095648" y="6356456"/>
                  <a:pt x="1059419" y="6367127"/>
                </a:cubicBezTo>
                <a:cubicBezTo>
                  <a:pt x="989979" y="6388469"/>
                  <a:pt x="956768" y="6327999"/>
                  <a:pt x="917520" y="6281757"/>
                </a:cubicBezTo>
                <a:cubicBezTo>
                  <a:pt x="848079" y="6199945"/>
                  <a:pt x="781658" y="6114575"/>
                  <a:pt x="669950" y="6100347"/>
                </a:cubicBezTo>
                <a:cubicBezTo>
                  <a:pt x="691084" y="6036320"/>
                  <a:pt x="727312" y="6043434"/>
                  <a:pt x="760524" y="6057663"/>
                </a:cubicBezTo>
                <a:cubicBezTo>
                  <a:pt x="848079" y="6093234"/>
                  <a:pt x="935634" y="6132361"/>
                  <a:pt x="1023188" y="6167932"/>
                </a:cubicBezTo>
                <a:cubicBezTo>
                  <a:pt x="1080552" y="6189274"/>
                  <a:pt x="1137916" y="6221287"/>
                  <a:pt x="1213395" y="6196388"/>
                </a:cubicBezTo>
                <a:cubicBezTo>
                  <a:pt x="1146974" y="6068335"/>
                  <a:pt x="1035266" y="6043434"/>
                  <a:pt x="944692" y="6004307"/>
                </a:cubicBezTo>
                <a:cubicBezTo>
                  <a:pt x="832982" y="5954508"/>
                  <a:pt x="766562" y="5862025"/>
                  <a:pt x="685045" y="5755314"/>
                </a:cubicBezTo>
                <a:cubicBezTo>
                  <a:pt x="766562" y="5726858"/>
                  <a:pt x="817887" y="5805112"/>
                  <a:pt x="884310" y="5801555"/>
                </a:cubicBezTo>
                <a:cubicBezTo>
                  <a:pt x="887328" y="5790884"/>
                  <a:pt x="893366" y="5769542"/>
                  <a:pt x="893366" y="5769542"/>
                </a:cubicBezTo>
                <a:cubicBezTo>
                  <a:pt x="784676" y="5712629"/>
                  <a:pt x="736372" y="5605917"/>
                  <a:pt x="718256" y="5474306"/>
                </a:cubicBezTo>
                <a:cubicBezTo>
                  <a:pt x="712218" y="5406721"/>
                  <a:pt x="672970" y="5385379"/>
                  <a:pt x="633720" y="5353367"/>
                </a:cubicBezTo>
                <a:cubicBezTo>
                  <a:pt x="500878" y="5243097"/>
                  <a:pt x="358980" y="5143500"/>
                  <a:pt x="247270" y="4994104"/>
                </a:cubicBezTo>
                <a:cubicBezTo>
                  <a:pt x="377094" y="5011889"/>
                  <a:pt x="479744" y="5111487"/>
                  <a:pt x="615606" y="5154171"/>
                </a:cubicBezTo>
                <a:cubicBezTo>
                  <a:pt x="506917" y="4990547"/>
                  <a:pt x="365016" y="4905177"/>
                  <a:pt x="235194" y="4805580"/>
                </a:cubicBezTo>
                <a:cubicBezTo>
                  <a:pt x="174810" y="4759339"/>
                  <a:pt x="120468" y="4702425"/>
                  <a:pt x="51026" y="4677526"/>
                </a:cubicBezTo>
                <a:cubicBezTo>
                  <a:pt x="26873" y="4670412"/>
                  <a:pt x="-15396" y="4652628"/>
                  <a:pt x="5740" y="4602828"/>
                </a:cubicBezTo>
                <a:cubicBezTo>
                  <a:pt x="23854" y="4560144"/>
                  <a:pt x="57065" y="4574373"/>
                  <a:pt x="87257" y="4585042"/>
                </a:cubicBezTo>
                <a:cubicBezTo>
                  <a:pt x="159715" y="4613499"/>
                  <a:pt x="238213" y="4613499"/>
                  <a:pt x="337844" y="4613499"/>
                </a:cubicBezTo>
                <a:cubicBezTo>
                  <a:pt x="253310" y="4478331"/>
                  <a:pt x="99332" y="4521016"/>
                  <a:pt x="26873" y="4378734"/>
                </a:cubicBezTo>
                <a:cubicBezTo>
                  <a:pt x="117448" y="4353835"/>
                  <a:pt x="186888" y="4403633"/>
                  <a:pt x="259346" y="4414305"/>
                </a:cubicBezTo>
                <a:cubicBezTo>
                  <a:pt x="325769" y="4424975"/>
                  <a:pt x="340863" y="4400076"/>
                  <a:pt x="325769" y="4321821"/>
                </a:cubicBezTo>
                <a:cubicBezTo>
                  <a:pt x="301616" y="4200882"/>
                  <a:pt x="337844" y="4140411"/>
                  <a:pt x="434458" y="4172424"/>
                </a:cubicBezTo>
                <a:cubicBezTo>
                  <a:pt x="525031" y="4204438"/>
                  <a:pt x="534089" y="4158196"/>
                  <a:pt x="509936" y="4090612"/>
                </a:cubicBezTo>
                <a:cubicBezTo>
                  <a:pt x="473706" y="3991015"/>
                  <a:pt x="512954" y="3912759"/>
                  <a:pt x="540128" y="3827390"/>
                </a:cubicBezTo>
                <a:cubicBezTo>
                  <a:pt x="582395" y="3699337"/>
                  <a:pt x="564281" y="3635309"/>
                  <a:pt x="476725" y="3539269"/>
                </a:cubicBezTo>
                <a:cubicBezTo>
                  <a:pt x="425400" y="3485914"/>
                  <a:pt x="374074" y="3439672"/>
                  <a:pt x="301616" y="3393429"/>
                </a:cubicBezTo>
                <a:cubicBezTo>
                  <a:pt x="467668" y="3368530"/>
                  <a:pt x="295577" y="3283162"/>
                  <a:pt x="352940" y="3229805"/>
                </a:cubicBezTo>
                <a:cubicBezTo>
                  <a:pt x="470686" y="3208463"/>
                  <a:pt x="564281" y="3379202"/>
                  <a:pt x="724294" y="3329402"/>
                </a:cubicBezTo>
                <a:cubicBezTo>
                  <a:pt x="531070" y="3183563"/>
                  <a:pt x="313691" y="3137322"/>
                  <a:pt x="171792" y="2941684"/>
                </a:cubicBezTo>
                <a:cubicBezTo>
                  <a:pt x="205002" y="2899000"/>
                  <a:pt x="238213" y="2941684"/>
                  <a:pt x="265385" y="2923898"/>
                </a:cubicBezTo>
                <a:cubicBezTo>
                  <a:pt x="265385" y="2913227"/>
                  <a:pt x="582395" y="2980812"/>
                  <a:pt x="600510" y="2703362"/>
                </a:cubicBezTo>
                <a:cubicBezTo>
                  <a:pt x="606548" y="2703362"/>
                  <a:pt x="612587" y="2703362"/>
                  <a:pt x="618624" y="2692689"/>
                </a:cubicBezTo>
                <a:cubicBezTo>
                  <a:pt x="651834" y="2653563"/>
                  <a:pt x="621644" y="2561080"/>
                  <a:pt x="675988" y="2553965"/>
                </a:cubicBezTo>
                <a:cubicBezTo>
                  <a:pt x="736372" y="2546851"/>
                  <a:pt x="793735" y="2514837"/>
                  <a:pt x="857136" y="2532623"/>
                </a:cubicBezTo>
                <a:cubicBezTo>
                  <a:pt x="905443" y="2546851"/>
                  <a:pt x="956768" y="2564636"/>
                  <a:pt x="1008094" y="2564636"/>
                </a:cubicBezTo>
                <a:cubicBezTo>
                  <a:pt x="1062438" y="2564636"/>
                  <a:pt x="1137916" y="2685576"/>
                  <a:pt x="1171128" y="2525509"/>
                </a:cubicBezTo>
                <a:cubicBezTo>
                  <a:pt x="1171128" y="2518395"/>
                  <a:pt x="1264720" y="2536181"/>
                  <a:pt x="1316045" y="2543294"/>
                </a:cubicBezTo>
                <a:cubicBezTo>
                  <a:pt x="1358314" y="2550408"/>
                  <a:pt x="1409640" y="2582422"/>
                  <a:pt x="1439830" y="2518395"/>
                </a:cubicBezTo>
                <a:cubicBezTo>
                  <a:pt x="1454926" y="2479267"/>
                  <a:pt x="1382466" y="2408126"/>
                  <a:pt x="1319065" y="2401012"/>
                </a:cubicBezTo>
                <a:cubicBezTo>
                  <a:pt x="1261702" y="2393898"/>
                  <a:pt x="1204338" y="2386784"/>
                  <a:pt x="1149994" y="2401012"/>
                </a:cubicBezTo>
                <a:cubicBezTo>
                  <a:pt x="1083572" y="2418796"/>
                  <a:pt x="1047342" y="2390340"/>
                  <a:pt x="1029227" y="2326314"/>
                </a:cubicBezTo>
                <a:cubicBezTo>
                  <a:pt x="1008094" y="2258731"/>
                  <a:pt x="968844" y="2223159"/>
                  <a:pt x="914500" y="2191146"/>
                </a:cubicBezTo>
                <a:cubicBezTo>
                  <a:pt x="781658" y="2112891"/>
                  <a:pt x="654854" y="2020407"/>
                  <a:pt x="509936" y="1974165"/>
                </a:cubicBezTo>
                <a:cubicBezTo>
                  <a:pt x="482764" y="1967051"/>
                  <a:pt x="449553" y="1952823"/>
                  <a:pt x="437476" y="1892353"/>
                </a:cubicBezTo>
                <a:cubicBezTo>
                  <a:pt x="829964" y="1984836"/>
                  <a:pt x="1186222" y="2223159"/>
                  <a:pt x="1590788" y="2208931"/>
                </a:cubicBezTo>
                <a:cubicBezTo>
                  <a:pt x="1482098" y="2134233"/>
                  <a:pt x="1352276" y="2130676"/>
                  <a:pt x="1234528" y="2077320"/>
                </a:cubicBezTo>
                <a:cubicBezTo>
                  <a:pt x="1319065" y="2038192"/>
                  <a:pt x="1397562" y="2080877"/>
                  <a:pt x="1476060" y="2102219"/>
                </a:cubicBezTo>
                <a:cubicBezTo>
                  <a:pt x="1542482" y="2120004"/>
                  <a:pt x="1602864" y="2123562"/>
                  <a:pt x="1608902" y="2013292"/>
                </a:cubicBezTo>
                <a:cubicBezTo>
                  <a:pt x="1608902" y="2002622"/>
                  <a:pt x="1608902" y="1995507"/>
                  <a:pt x="1608902" y="1984836"/>
                </a:cubicBezTo>
                <a:cubicBezTo>
                  <a:pt x="1584749" y="1938595"/>
                  <a:pt x="1551538" y="1917252"/>
                  <a:pt x="1509271" y="1903025"/>
                </a:cubicBezTo>
                <a:cubicBezTo>
                  <a:pt x="1485118" y="1895910"/>
                  <a:pt x="1451907" y="1881683"/>
                  <a:pt x="1451907" y="1849668"/>
                </a:cubicBezTo>
                <a:cubicBezTo>
                  <a:pt x="1454926" y="1728729"/>
                  <a:pt x="1373409" y="1693158"/>
                  <a:pt x="1294912" y="1657587"/>
                </a:cubicBezTo>
                <a:cubicBezTo>
                  <a:pt x="1337180" y="1597117"/>
                  <a:pt x="1373409" y="1639802"/>
                  <a:pt x="1406620" y="1636245"/>
                </a:cubicBezTo>
                <a:cubicBezTo>
                  <a:pt x="1427754" y="1632688"/>
                  <a:pt x="1448887" y="1629132"/>
                  <a:pt x="1448887" y="1597117"/>
                </a:cubicBezTo>
                <a:cubicBezTo>
                  <a:pt x="1448887" y="1572219"/>
                  <a:pt x="1439830" y="1540204"/>
                  <a:pt x="1418696" y="1540204"/>
                </a:cubicBezTo>
                <a:cubicBezTo>
                  <a:pt x="1285854" y="1536647"/>
                  <a:pt x="1210375" y="1365909"/>
                  <a:pt x="1071494" y="1365909"/>
                </a:cubicBezTo>
                <a:cubicBezTo>
                  <a:pt x="986960" y="1365909"/>
                  <a:pt x="1113764" y="1269868"/>
                  <a:pt x="1044324" y="1230741"/>
                </a:cubicBezTo>
                <a:cubicBezTo>
                  <a:pt x="1029227" y="1220069"/>
                  <a:pt x="1086591" y="1205842"/>
                  <a:pt x="1110744" y="1209399"/>
                </a:cubicBezTo>
                <a:cubicBezTo>
                  <a:pt x="1134897" y="1212955"/>
                  <a:pt x="1156032" y="1237855"/>
                  <a:pt x="1186222" y="1220069"/>
                </a:cubicBezTo>
                <a:cubicBezTo>
                  <a:pt x="1201318" y="1156043"/>
                  <a:pt x="1162069" y="1131144"/>
                  <a:pt x="1125840" y="1113358"/>
                </a:cubicBezTo>
                <a:cubicBezTo>
                  <a:pt x="1047342" y="1070674"/>
                  <a:pt x="968844" y="1020875"/>
                  <a:pt x="881290" y="1006647"/>
                </a:cubicBezTo>
                <a:cubicBezTo>
                  <a:pt x="851099" y="1003089"/>
                  <a:pt x="832982" y="985305"/>
                  <a:pt x="836002" y="949734"/>
                </a:cubicBezTo>
                <a:cubicBezTo>
                  <a:pt x="842040" y="903491"/>
                  <a:pt x="872232" y="917720"/>
                  <a:pt x="896385" y="921277"/>
                </a:cubicBezTo>
                <a:cubicBezTo>
                  <a:pt x="911482" y="924835"/>
                  <a:pt x="926577" y="935506"/>
                  <a:pt x="941672" y="910606"/>
                </a:cubicBezTo>
                <a:cubicBezTo>
                  <a:pt x="588434" y="658055"/>
                  <a:pt x="401247" y="672284"/>
                  <a:pt x="5740" y="465975"/>
                </a:cubicBezTo>
                <a:cubicBezTo>
                  <a:pt x="93294" y="426847"/>
                  <a:pt x="156696" y="455303"/>
                  <a:pt x="217079" y="462417"/>
                </a:cubicBezTo>
                <a:cubicBezTo>
                  <a:pt x="368036" y="480203"/>
                  <a:pt x="274442" y="512216"/>
                  <a:pt x="425400" y="533558"/>
                </a:cubicBezTo>
                <a:cubicBezTo>
                  <a:pt x="497860" y="544229"/>
                  <a:pt x="564281" y="579800"/>
                  <a:pt x="645798" y="522887"/>
                </a:cubicBezTo>
                <a:cubicBezTo>
                  <a:pt x="700142" y="483759"/>
                  <a:pt x="787696" y="526444"/>
                  <a:pt x="854118" y="558458"/>
                </a:cubicBezTo>
                <a:cubicBezTo>
                  <a:pt x="908462" y="586915"/>
                  <a:pt x="962806" y="594028"/>
                  <a:pt x="1035266" y="558458"/>
                </a:cubicBezTo>
                <a:cubicBezTo>
                  <a:pt x="968844" y="537116"/>
                  <a:pt x="917520" y="519330"/>
                  <a:pt x="866193" y="505101"/>
                </a:cubicBezTo>
                <a:cubicBezTo>
                  <a:pt x="823926" y="494431"/>
                  <a:pt x="799772" y="469532"/>
                  <a:pt x="802792" y="416176"/>
                </a:cubicBezTo>
                <a:cubicBezTo>
                  <a:pt x="802792" y="387720"/>
                  <a:pt x="793735" y="348592"/>
                  <a:pt x="823926" y="334364"/>
                </a:cubicBezTo>
                <a:cubicBezTo>
                  <a:pt x="848079" y="320135"/>
                  <a:pt x="881290" y="334364"/>
                  <a:pt x="893366" y="359262"/>
                </a:cubicBezTo>
                <a:cubicBezTo>
                  <a:pt x="908462" y="405504"/>
                  <a:pt x="923557" y="448189"/>
                  <a:pt x="974883" y="451747"/>
                </a:cubicBezTo>
                <a:cubicBezTo>
                  <a:pt x="1044324" y="458860"/>
                  <a:pt x="1005074" y="430405"/>
                  <a:pt x="992998" y="394834"/>
                </a:cubicBezTo>
                <a:cubicBezTo>
                  <a:pt x="980921" y="355706"/>
                  <a:pt x="1017152" y="345034"/>
                  <a:pt x="1041304" y="352148"/>
                </a:cubicBezTo>
                <a:cubicBezTo>
                  <a:pt x="1131878" y="384162"/>
                  <a:pt x="1225472" y="327250"/>
                  <a:pt x="1319065" y="373491"/>
                </a:cubicBezTo>
                <a:cubicBezTo>
                  <a:pt x="1294912" y="259665"/>
                  <a:pt x="1243586" y="209867"/>
                  <a:pt x="1134897" y="192082"/>
                </a:cubicBezTo>
                <a:cubicBezTo>
                  <a:pt x="1095648" y="188525"/>
                  <a:pt x="1053380" y="195638"/>
                  <a:pt x="1017152" y="163625"/>
                </a:cubicBezTo>
                <a:cubicBezTo>
                  <a:pt x="996016" y="145839"/>
                  <a:pt x="974883" y="124497"/>
                  <a:pt x="989979" y="88927"/>
                </a:cubicBezTo>
                <a:cubicBezTo>
                  <a:pt x="999036" y="64027"/>
                  <a:pt x="1023188" y="64027"/>
                  <a:pt x="1044324" y="71141"/>
                </a:cubicBezTo>
                <a:cubicBezTo>
                  <a:pt x="1131878" y="110269"/>
                  <a:pt x="1225472" y="120941"/>
                  <a:pt x="1316045" y="135168"/>
                </a:cubicBezTo>
                <a:cubicBezTo>
                  <a:pt x="1331142" y="138725"/>
                  <a:pt x="1346237" y="145839"/>
                  <a:pt x="1361334" y="110269"/>
                </a:cubicBezTo>
                <a:cubicBezTo>
                  <a:pt x="1255664" y="78255"/>
                  <a:pt x="1153012" y="35571"/>
                  <a:pt x="104734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4590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482C719-AE56-C085-C872-2687272C7B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296"/>
          <a:stretch/>
        </p:blipFill>
        <p:spPr>
          <a:xfrm>
            <a:off x="945024" y="363166"/>
            <a:ext cx="10301952" cy="649483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F54E3D7-990C-397C-D7A3-5386802E421F}"/>
              </a:ext>
            </a:extLst>
          </p:cNvPr>
          <p:cNvSpPr txBox="1"/>
          <p:nvPr/>
        </p:nvSpPr>
        <p:spPr>
          <a:xfrm>
            <a:off x="996274" y="67761"/>
            <a:ext cx="346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>
                <a:latin typeface="Open Sans Condensed" pitchFamily="2" charset="0"/>
                <a:ea typeface="Open Sans Condensed" pitchFamily="2" charset="0"/>
                <a:cs typeface="Open Sans Condensed" pitchFamily="2" charset="0"/>
              </a:rPr>
              <a:t>VOLCÁN ILALÓ</a:t>
            </a:r>
          </a:p>
        </p:txBody>
      </p:sp>
    </p:spTree>
    <p:extLst>
      <p:ext uri="{BB962C8B-B14F-4D97-AF65-F5344CB8AC3E}">
        <p14:creationId xmlns:p14="http://schemas.microsoft.com/office/powerpoint/2010/main" val="22503173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613B4A9-1C7C-4729-A016-AB42D3979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E96FEA1-36A9-2217-6D70-B2BF7426106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482" r="1" b="1256"/>
          <a:stretch/>
        </p:blipFill>
        <p:spPr>
          <a:xfrm>
            <a:off x="329316" y="10"/>
            <a:ext cx="11862684" cy="6857990"/>
          </a:xfrm>
          <a:custGeom>
            <a:avLst/>
            <a:gdLst/>
            <a:ahLst/>
            <a:cxnLst/>
            <a:rect l="l" t="t" r="r" b="b"/>
            <a:pathLst>
              <a:path w="11862684" h="6858000">
                <a:moveTo>
                  <a:pt x="1047342" y="0"/>
                </a:moveTo>
                <a:lnTo>
                  <a:pt x="4590463" y="0"/>
                </a:lnTo>
                <a:lnTo>
                  <a:pt x="5499874" y="0"/>
                </a:lnTo>
                <a:lnTo>
                  <a:pt x="5723425" y="0"/>
                </a:lnTo>
                <a:lnTo>
                  <a:pt x="7580390" y="0"/>
                </a:lnTo>
                <a:lnTo>
                  <a:pt x="7747884" y="0"/>
                </a:lnTo>
                <a:lnTo>
                  <a:pt x="7824084" y="0"/>
                </a:lnTo>
                <a:lnTo>
                  <a:pt x="11862684" y="0"/>
                </a:lnTo>
                <a:lnTo>
                  <a:pt x="11862684" y="6858000"/>
                </a:lnTo>
                <a:lnTo>
                  <a:pt x="7824084" y="6858000"/>
                </a:lnTo>
                <a:lnTo>
                  <a:pt x="7747884" y="6858000"/>
                </a:lnTo>
                <a:lnTo>
                  <a:pt x="7580390" y="6858000"/>
                </a:lnTo>
                <a:lnTo>
                  <a:pt x="5723425" y="6858000"/>
                </a:lnTo>
                <a:lnTo>
                  <a:pt x="5499874" y="6858000"/>
                </a:lnTo>
                <a:lnTo>
                  <a:pt x="4590463" y="6858000"/>
                </a:lnTo>
                <a:lnTo>
                  <a:pt x="1654188" y="6858000"/>
                </a:lnTo>
                <a:cubicBezTo>
                  <a:pt x="1530404" y="6786859"/>
                  <a:pt x="1412658" y="6701489"/>
                  <a:pt x="1279816" y="6658805"/>
                </a:cubicBezTo>
                <a:cubicBezTo>
                  <a:pt x="1189242" y="6630349"/>
                  <a:pt x="1101686" y="6580550"/>
                  <a:pt x="1116783" y="6431153"/>
                </a:cubicBezTo>
                <a:cubicBezTo>
                  <a:pt x="1119802" y="6388469"/>
                  <a:pt x="1095648" y="6356456"/>
                  <a:pt x="1059419" y="6367127"/>
                </a:cubicBezTo>
                <a:cubicBezTo>
                  <a:pt x="989979" y="6388469"/>
                  <a:pt x="956768" y="6327999"/>
                  <a:pt x="917520" y="6281757"/>
                </a:cubicBezTo>
                <a:cubicBezTo>
                  <a:pt x="848079" y="6199945"/>
                  <a:pt x="781658" y="6114575"/>
                  <a:pt x="669950" y="6100347"/>
                </a:cubicBezTo>
                <a:cubicBezTo>
                  <a:pt x="691084" y="6036320"/>
                  <a:pt x="727312" y="6043434"/>
                  <a:pt x="760524" y="6057663"/>
                </a:cubicBezTo>
                <a:cubicBezTo>
                  <a:pt x="848079" y="6093234"/>
                  <a:pt x="935634" y="6132361"/>
                  <a:pt x="1023188" y="6167932"/>
                </a:cubicBezTo>
                <a:cubicBezTo>
                  <a:pt x="1080552" y="6189274"/>
                  <a:pt x="1137916" y="6221287"/>
                  <a:pt x="1213395" y="6196388"/>
                </a:cubicBezTo>
                <a:cubicBezTo>
                  <a:pt x="1146974" y="6068335"/>
                  <a:pt x="1035266" y="6043434"/>
                  <a:pt x="944692" y="6004307"/>
                </a:cubicBezTo>
                <a:cubicBezTo>
                  <a:pt x="832982" y="5954508"/>
                  <a:pt x="766562" y="5862025"/>
                  <a:pt x="685045" y="5755314"/>
                </a:cubicBezTo>
                <a:cubicBezTo>
                  <a:pt x="766562" y="5726858"/>
                  <a:pt x="817887" y="5805112"/>
                  <a:pt x="884310" y="5801555"/>
                </a:cubicBezTo>
                <a:cubicBezTo>
                  <a:pt x="887328" y="5790884"/>
                  <a:pt x="893366" y="5769542"/>
                  <a:pt x="893366" y="5769542"/>
                </a:cubicBezTo>
                <a:cubicBezTo>
                  <a:pt x="784676" y="5712629"/>
                  <a:pt x="736372" y="5605917"/>
                  <a:pt x="718256" y="5474306"/>
                </a:cubicBezTo>
                <a:cubicBezTo>
                  <a:pt x="712218" y="5406721"/>
                  <a:pt x="672970" y="5385379"/>
                  <a:pt x="633720" y="5353367"/>
                </a:cubicBezTo>
                <a:cubicBezTo>
                  <a:pt x="500878" y="5243097"/>
                  <a:pt x="358980" y="5143500"/>
                  <a:pt x="247270" y="4994104"/>
                </a:cubicBezTo>
                <a:cubicBezTo>
                  <a:pt x="377094" y="5011889"/>
                  <a:pt x="479744" y="5111487"/>
                  <a:pt x="615606" y="5154171"/>
                </a:cubicBezTo>
                <a:cubicBezTo>
                  <a:pt x="506917" y="4990547"/>
                  <a:pt x="365016" y="4905177"/>
                  <a:pt x="235194" y="4805580"/>
                </a:cubicBezTo>
                <a:cubicBezTo>
                  <a:pt x="174810" y="4759339"/>
                  <a:pt x="120468" y="4702425"/>
                  <a:pt x="51026" y="4677526"/>
                </a:cubicBezTo>
                <a:cubicBezTo>
                  <a:pt x="26873" y="4670412"/>
                  <a:pt x="-15396" y="4652628"/>
                  <a:pt x="5740" y="4602828"/>
                </a:cubicBezTo>
                <a:cubicBezTo>
                  <a:pt x="23854" y="4560144"/>
                  <a:pt x="57065" y="4574373"/>
                  <a:pt x="87257" y="4585042"/>
                </a:cubicBezTo>
                <a:cubicBezTo>
                  <a:pt x="159715" y="4613499"/>
                  <a:pt x="238213" y="4613499"/>
                  <a:pt x="337844" y="4613499"/>
                </a:cubicBezTo>
                <a:cubicBezTo>
                  <a:pt x="253310" y="4478331"/>
                  <a:pt x="99332" y="4521016"/>
                  <a:pt x="26873" y="4378734"/>
                </a:cubicBezTo>
                <a:cubicBezTo>
                  <a:pt x="117448" y="4353835"/>
                  <a:pt x="186888" y="4403633"/>
                  <a:pt x="259346" y="4414305"/>
                </a:cubicBezTo>
                <a:cubicBezTo>
                  <a:pt x="325769" y="4424975"/>
                  <a:pt x="340863" y="4400076"/>
                  <a:pt x="325769" y="4321821"/>
                </a:cubicBezTo>
                <a:cubicBezTo>
                  <a:pt x="301616" y="4200882"/>
                  <a:pt x="337844" y="4140411"/>
                  <a:pt x="434458" y="4172424"/>
                </a:cubicBezTo>
                <a:cubicBezTo>
                  <a:pt x="525031" y="4204438"/>
                  <a:pt x="534089" y="4158196"/>
                  <a:pt x="509936" y="4090612"/>
                </a:cubicBezTo>
                <a:cubicBezTo>
                  <a:pt x="473706" y="3991015"/>
                  <a:pt x="512954" y="3912759"/>
                  <a:pt x="540128" y="3827390"/>
                </a:cubicBezTo>
                <a:cubicBezTo>
                  <a:pt x="582395" y="3699337"/>
                  <a:pt x="564281" y="3635309"/>
                  <a:pt x="476725" y="3539269"/>
                </a:cubicBezTo>
                <a:cubicBezTo>
                  <a:pt x="425400" y="3485914"/>
                  <a:pt x="374074" y="3439672"/>
                  <a:pt x="301616" y="3393429"/>
                </a:cubicBezTo>
                <a:cubicBezTo>
                  <a:pt x="467668" y="3368530"/>
                  <a:pt x="295577" y="3283162"/>
                  <a:pt x="352940" y="3229805"/>
                </a:cubicBezTo>
                <a:cubicBezTo>
                  <a:pt x="470686" y="3208463"/>
                  <a:pt x="564281" y="3379202"/>
                  <a:pt x="724294" y="3329402"/>
                </a:cubicBezTo>
                <a:cubicBezTo>
                  <a:pt x="531070" y="3183563"/>
                  <a:pt x="313691" y="3137322"/>
                  <a:pt x="171792" y="2941684"/>
                </a:cubicBezTo>
                <a:cubicBezTo>
                  <a:pt x="205002" y="2899000"/>
                  <a:pt x="238213" y="2941684"/>
                  <a:pt x="265385" y="2923898"/>
                </a:cubicBezTo>
                <a:cubicBezTo>
                  <a:pt x="265385" y="2913227"/>
                  <a:pt x="582395" y="2980812"/>
                  <a:pt x="600510" y="2703362"/>
                </a:cubicBezTo>
                <a:cubicBezTo>
                  <a:pt x="606548" y="2703362"/>
                  <a:pt x="612587" y="2703362"/>
                  <a:pt x="618624" y="2692689"/>
                </a:cubicBezTo>
                <a:cubicBezTo>
                  <a:pt x="651834" y="2653563"/>
                  <a:pt x="621644" y="2561080"/>
                  <a:pt x="675988" y="2553965"/>
                </a:cubicBezTo>
                <a:cubicBezTo>
                  <a:pt x="736372" y="2546851"/>
                  <a:pt x="793735" y="2514837"/>
                  <a:pt x="857136" y="2532623"/>
                </a:cubicBezTo>
                <a:cubicBezTo>
                  <a:pt x="905443" y="2546851"/>
                  <a:pt x="956768" y="2564636"/>
                  <a:pt x="1008094" y="2564636"/>
                </a:cubicBezTo>
                <a:cubicBezTo>
                  <a:pt x="1062438" y="2564636"/>
                  <a:pt x="1137916" y="2685576"/>
                  <a:pt x="1171128" y="2525509"/>
                </a:cubicBezTo>
                <a:cubicBezTo>
                  <a:pt x="1171128" y="2518395"/>
                  <a:pt x="1264720" y="2536181"/>
                  <a:pt x="1316045" y="2543294"/>
                </a:cubicBezTo>
                <a:cubicBezTo>
                  <a:pt x="1358314" y="2550408"/>
                  <a:pt x="1409640" y="2582422"/>
                  <a:pt x="1439830" y="2518395"/>
                </a:cubicBezTo>
                <a:cubicBezTo>
                  <a:pt x="1454926" y="2479267"/>
                  <a:pt x="1382466" y="2408126"/>
                  <a:pt x="1319065" y="2401012"/>
                </a:cubicBezTo>
                <a:cubicBezTo>
                  <a:pt x="1261702" y="2393898"/>
                  <a:pt x="1204338" y="2386784"/>
                  <a:pt x="1149994" y="2401012"/>
                </a:cubicBezTo>
                <a:cubicBezTo>
                  <a:pt x="1083572" y="2418796"/>
                  <a:pt x="1047342" y="2390340"/>
                  <a:pt x="1029227" y="2326314"/>
                </a:cubicBezTo>
                <a:cubicBezTo>
                  <a:pt x="1008094" y="2258731"/>
                  <a:pt x="968844" y="2223159"/>
                  <a:pt x="914500" y="2191146"/>
                </a:cubicBezTo>
                <a:cubicBezTo>
                  <a:pt x="781658" y="2112891"/>
                  <a:pt x="654854" y="2020407"/>
                  <a:pt x="509936" y="1974165"/>
                </a:cubicBezTo>
                <a:cubicBezTo>
                  <a:pt x="482764" y="1967051"/>
                  <a:pt x="449553" y="1952823"/>
                  <a:pt x="437476" y="1892353"/>
                </a:cubicBezTo>
                <a:cubicBezTo>
                  <a:pt x="829964" y="1984836"/>
                  <a:pt x="1186222" y="2223159"/>
                  <a:pt x="1590788" y="2208931"/>
                </a:cubicBezTo>
                <a:cubicBezTo>
                  <a:pt x="1482098" y="2134233"/>
                  <a:pt x="1352276" y="2130676"/>
                  <a:pt x="1234528" y="2077320"/>
                </a:cubicBezTo>
                <a:cubicBezTo>
                  <a:pt x="1319065" y="2038192"/>
                  <a:pt x="1397562" y="2080877"/>
                  <a:pt x="1476060" y="2102219"/>
                </a:cubicBezTo>
                <a:cubicBezTo>
                  <a:pt x="1542482" y="2120004"/>
                  <a:pt x="1602864" y="2123562"/>
                  <a:pt x="1608902" y="2013292"/>
                </a:cubicBezTo>
                <a:cubicBezTo>
                  <a:pt x="1608902" y="2002622"/>
                  <a:pt x="1608902" y="1995507"/>
                  <a:pt x="1608902" y="1984836"/>
                </a:cubicBezTo>
                <a:cubicBezTo>
                  <a:pt x="1584749" y="1938595"/>
                  <a:pt x="1551538" y="1917252"/>
                  <a:pt x="1509271" y="1903025"/>
                </a:cubicBezTo>
                <a:cubicBezTo>
                  <a:pt x="1485118" y="1895910"/>
                  <a:pt x="1451907" y="1881683"/>
                  <a:pt x="1451907" y="1849668"/>
                </a:cubicBezTo>
                <a:cubicBezTo>
                  <a:pt x="1454926" y="1728729"/>
                  <a:pt x="1373409" y="1693158"/>
                  <a:pt x="1294912" y="1657587"/>
                </a:cubicBezTo>
                <a:cubicBezTo>
                  <a:pt x="1337180" y="1597117"/>
                  <a:pt x="1373409" y="1639802"/>
                  <a:pt x="1406620" y="1636245"/>
                </a:cubicBezTo>
                <a:cubicBezTo>
                  <a:pt x="1427754" y="1632688"/>
                  <a:pt x="1448887" y="1629132"/>
                  <a:pt x="1448887" y="1597117"/>
                </a:cubicBezTo>
                <a:cubicBezTo>
                  <a:pt x="1448887" y="1572219"/>
                  <a:pt x="1439830" y="1540204"/>
                  <a:pt x="1418696" y="1540204"/>
                </a:cubicBezTo>
                <a:cubicBezTo>
                  <a:pt x="1285854" y="1536647"/>
                  <a:pt x="1210375" y="1365909"/>
                  <a:pt x="1071494" y="1365909"/>
                </a:cubicBezTo>
                <a:cubicBezTo>
                  <a:pt x="986960" y="1365909"/>
                  <a:pt x="1113764" y="1269868"/>
                  <a:pt x="1044324" y="1230741"/>
                </a:cubicBezTo>
                <a:cubicBezTo>
                  <a:pt x="1029227" y="1220069"/>
                  <a:pt x="1086591" y="1205842"/>
                  <a:pt x="1110744" y="1209399"/>
                </a:cubicBezTo>
                <a:cubicBezTo>
                  <a:pt x="1134897" y="1212955"/>
                  <a:pt x="1156032" y="1237855"/>
                  <a:pt x="1186222" y="1220069"/>
                </a:cubicBezTo>
                <a:cubicBezTo>
                  <a:pt x="1201318" y="1156043"/>
                  <a:pt x="1162069" y="1131144"/>
                  <a:pt x="1125840" y="1113358"/>
                </a:cubicBezTo>
                <a:cubicBezTo>
                  <a:pt x="1047342" y="1070674"/>
                  <a:pt x="968844" y="1020875"/>
                  <a:pt x="881290" y="1006647"/>
                </a:cubicBezTo>
                <a:cubicBezTo>
                  <a:pt x="851099" y="1003089"/>
                  <a:pt x="832982" y="985305"/>
                  <a:pt x="836002" y="949734"/>
                </a:cubicBezTo>
                <a:cubicBezTo>
                  <a:pt x="842040" y="903491"/>
                  <a:pt x="872232" y="917720"/>
                  <a:pt x="896385" y="921277"/>
                </a:cubicBezTo>
                <a:cubicBezTo>
                  <a:pt x="911482" y="924835"/>
                  <a:pt x="926577" y="935506"/>
                  <a:pt x="941672" y="910606"/>
                </a:cubicBezTo>
                <a:cubicBezTo>
                  <a:pt x="588434" y="658055"/>
                  <a:pt x="401247" y="672284"/>
                  <a:pt x="5740" y="465975"/>
                </a:cubicBezTo>
                <a:cubicBezTo>
                  <a:pt x="93294" y="426847"/>
                  <a:pt x="156696" y="455303"/>
                  <a:pt x="217079" y="462417"/>
                </a:cubicBezTo>
                <a:cubicBezTo>
                  <a:pt x="368036" y="480203"/>
                  <a:pt x="274442" y="512216"/>
                  <a:pt x="425400" y="533558"/>
                </a:cubicBezTo>
                <a:cubicBezTo>
                  <a:pt x="497860" y="544229"/>
                  <a:pt x="564281" y="579800"/>
                  <a:pt x="645798" y="522887"/>
                </a:cubicBezTo>
                <a:cubicBezTo>
                  <a:pt x="700142" y="483759"/>
                  <a:pt x="787696" y="526444"/>
                  <a:pt x="854118" y="558458"/>
                </a:cubicBezTo>
                <a:cubicBezTo>
                  <a:pt x="908462" y="586915"/>
                  <a:pt x="962806" y="594028"/>
                  <a:pt x="1035266" y="558458"/>
                </a:cubicBezTo>
                <a:cubicBezTo>
                  <a:pt x="968844" y="537116"/>
                  <a:pt x="917520" y="519330"/>
                  <a:pt x="866193" y="505101"/>
                </a:cubicBezTo>
                <a:cubicBezTo>
                  <a:pt x="823926" y="494431"/>
                  <a:pt x="799772" y="469532"/>
                  <a:pt x="802792" y="416176"/>
                </a:cubicBezTo>
                <a:cubicBezTo>
                  <a:pt x="802792" y="387720"/>
                  <a:pt x="793735" y="348592"/>
                  <a:pt x="823926" y="334364"/>
                </a:cubicBezTo>
                <a:cubicBezTo>
                  <a:pt x="848079" y="320135"/>
                  <a:pt x="881290" y="334364"/>
                  <a:pt x="893366" y="359262"/>
                </a:cubicBezTo>
                <a:cubicBezTo>
                  <a:pt x="908462" y="405504"/>
                  <a:pt x="923557" y="448189"/>
                  <a:pt x="974883" y="451747"/>
                </a:cubicBezTo>
                <a:cubicBezTo>
                  <a:pt x="1044324" y="458860"/>
                  <a:pt x="1005074" y="430405"/>
                  <a:pt x="992998" y="394834"/>
                </a:cubicBezTo>
                <a:cubicBezTo>
                  <a:pt x="980921" y="355706"/>
                  <a:pt x="1017152" y="345034"/>
                  <a:pt x="1041304" y="352148"/>
                </a:cubicBezTo>
                <a:cubicBezTo>
                  <a:pt x="1131878" y="384162"/>
                  <a:pt x="1225472" y="327250"/>
                  <a:pt x="1319065" y="373491"/>
                </a:cubicBezTo>
                <a:cubicBezTo>
                  <a:pt x="1294912" y="259665"/>
                  <a:pt x="1243586" y="209867"/>
                  <a:pt x="1134897" y="192082"/>
                </a:cubicBezTo>
                <a:cubicBezTo>
                  <a:pt x="1095648" y="188525"/>
                  <a:pt x="1053380" y="195638"/>
                  <a:pt x="1017152" y="163625"/>
                </a:cubicBezTo>
                <a:cubicBezTo>
                  <a:pt x="996016" y="145839"/>
                  <a:pt x="974883" y="124497"/>
                  <a:pt x="989979" y="88927"/>
                </a:cubicBezTo>
                <a:cubicBezTo>
                  <a:pt x="999036" y="64027"/>
                  <a:pt x="1023188" y="64027"/>
                  <a:pt x="1044324" y="71141"/>
                </a:cubicBezTo>
                <a:cubicBezTo>
                  <a:pt x="1131878" y="110269"/>
                  <a:pt x="1225472" y="120941"/>
                  <a:pt x="1316045" y="135168"/>
                </a:cubicBezTo>
                <a:cubicBezTo>
                  <a:pt x="1331142" y="138725"/>
                  <a:pt x="1346237" y="145839"/>
                  <a:pt x="1361334" y="110269"/>
                </a:cubicBezTo>
                <a:cubicBezTo>
                  <a:pt x="1255664" y="78255"/>
                  <a:pt x="1153012" y="35571"/>
                  <a:pt x="104734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10857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613B4A9-1C7C-4729-A016-AB42D3979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11D9F21-1A1A-01E2-7FCE-FC39546161F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538" r="1" b="8870"/>
          <a:stretch/>
        </p:blipFill>
        <p:spPr>
          <a:xfrm>
            <a:off x="329316" y="10"/>
            <a:ext cx="11862684" cy="6857990"/>
          </a:xfrm>
          <a:custGeom>
            <a:avLst/>
            <a:gdLst/>
            <a:ahLst/>
            <a:cxnLst/>
            <a:rect l="l" t="t" r="r" b="b"/>
            <a:pathLst>
              <a:path w="11862684" h="6858000">
                <a:moveTo>
                  <a:pt x="1047342" y="0"/>
                </a:moveTo>
                <a:lnTo>
                  <a:pt x="4590463" y="0"/>
                </a:lnTo>
                <a:lnTo>
                  <a:pt x="5499874" y="0"/>
                </a:lnTo>
                <a:lnTo>
                  <a:pt x="5723425" y="0"/>
                </a:lnTo>
                <a:lnTo>
                  <a:pt x="7580390" y="0"/>
                </a:lnTo>
                <a:lnTo>
                  <a:pt x="7747884" y="0"/>
                </a:lnTo>
                <a:lnTo>
                  <a:pt x="7824084" y="0"/>
                </a:lnTo>
                <a:lnTo>
                  <a:pt x="11862684" y="0"/>
                </a:lnTo>
                <a:lnTo>
                  <a:pt x="11862684" y="6858000"/>
                </a:lnTo>
                <a:lnTo>
                  <a:pt x="7824084" y="6858000"/>
                </a:lnTo>
                <a:lnTo>
                  <a:pt x="7747884" y="6858000"/>
                </a:lnTo>
                <a:lnTo>
                  <a:pt x="7580390" y="6858000"/>
                </a:lnTo>
                <a:lnTo>
                  <a:pt x="5723425" y="6858000"/>
                </a:lnTo>
                <a:lnTo>
                  <a:pt x="5499874" y="6858000"/>
                </a:lnTo>
                <a:lnTo>
                  <a:pt x="4590463" y="6858000"/>
                </a:lnTo>
                <a:lnTo>
                  <a:pt x="1654188" y="6858000"/>
                </a:lnTo>
                <a:cubicBezTo>
                  <a:pt x="1530404" y="6786859"/>
                  <a:pt x="1412658" y="6701489"/>
                  <a:pt x="1279816" y="6658805"/>
                </a:cubicBezTo>
                <a:cubicBezTo>
                  <a:pt x="1189242" y="6630349"/>
                  <a:pt x="1101686" y="6580550"/>
                  <a:pt x="1116783" y="6431153"/>
                </a:cubicBezTo>
                <a:cubicBezTo>
                  <a:pt x="1119802" y="6388469"/>
                  <a:pt x="1095648" y="6356456"/>
                  <a:pt x="1059419" y="6367127"/>
                </a:cubicBezTo>
                <a:cubicBezTo>
                  <a:pt x="989979" y="6388469"/>
                  <a:pt x="956768" y="6327999"/>
                  <a:pt x="917520" y="6281757"/>
                </a:cubicBezTo>
                <a:cubicBezTo>
                  <a:pt x="848079" y="6199945"/>
                  <a:pt x="781658" y="6114575"/>
                  <a:pt x="669950" y="6100347"/>
                </a:cubicBezTo>
                <a:cubicBezTo>
                  <a:pt x="691084" y="6036320"/>
                  <a:pt x="727312" y="6043434"/>
                  <a:pt x="760524" y="6057663"/>
                </a:cubicBezTo>
                <a:cubicBezTo>
                  <a:pt x="848079" y="6093234"/>
                  <a:pt x="935634" y="6132361"/>
                  <a:pt x="1023188" y="6167932"/>
                </a:cubicBezTo>
                <a:cubicBezTo>
                  <a:pt x="1080552" y="6189274"/>
                  <a:pt x="1137916" y="6221287"/>
                  <a:pt x="1213395" y="6196388"/>
                </a:cubicBezTo>
                <a:cubicBezTo>
                  <a:pt x="1146974" y="6068335"/>
                  <a:pt x="1035266" y="6043434"/>
                  <a:pt x="944692" y="6004307"/>
                </a:cubicBezTo>
                <a:cubicBezTo>
                  <a:pt x="832982" y="5954508"/>
                  <a:pt x="766562" y="5862025"/>
                  <a:pt x="685045" y="5755314"/>
                </a:cubicBezTo>
                <a:cubicBezTo>
                  <a:pt x="766562" y="5726858"/>
                  <a:pt x="817887" y="5805112"/>
                  <a:pt x="884310" y="5801555"/>
                </a:cubicBezTo>
                <a:cubicBezTo>
                  <a:pt x="887328" y="5790884"/>
                  <a:pt x="893366" y="5769542"/>
                  <a:pt x="893366" y="5769542"/>
                </a:cubicBezTo>
                <a:cubicBezTo>
                  <a:pt x="784676" y="5712629"/>
                  <a:pt x="736372" y="5605917"/>
                  <a:pt x="718256" y="5474306"/>
                </a:cubicBezTo>
                <a:cubicBezTo>
                  <a:pt x="712218" y="5406721"/>
                  <a:pt x="672970" y="5385379"/>
                  <a:pt x="633720" y="5353367"/>
                </a:cubicBezTo>
                <a:cubicBezTo>
                  <a:pt x="500878" y="5243097"/>
                  <a:pt x="358980" y="5143500"/>
                  <a:pt x="247270" y="4994104"/>
                </a:cubicBezTo>
                <a:cubicBezTo>
                  <a:pt x="377094" y="5011889"/>
                  <a:pt x="479744" y="5111487"/>
                  <a:pt x="615606" y="5154171"/>
                </a:cubicBezTo>
                <a:cubicBezTo>
                  <a:pt x="506917" y="4990547"/>
                  <a:pt x="365016" y="4905177"/>
                  <a:pt x="235194" y="4805580"/>
                </a:cubicBezTo>
                <a:cubicBezTo>
                  <a:pt x="174810" y="4759339"/>
                  <a:pt x="120468" y="4702425"/>
                  <a:pt x="51026" y="4677526"/>
                </a:cubicBezTo>
                <a:cubicBezTo>
                  <a:pt x="26873" y="4670412"/>
                  <a:pt x="-15396" y="4652628"/>
                  <a:pt x="5740" y="4602828"/>
                </a:cubicBezTo>
                <a:cubicBezTo>
                  <a:pt x="23854" y="4560144"/>
                  <a:pt x="57065" y="4574373"/>
                  <a:pt x="87257" y="4585042"/>
                </a:cubicBezTo>
                <a:cubicBezTo>
                  <a:pt x="159715" y="4613499"/>
                  <a:pt x="238213" y="4613499"/>
                  <a:pt x="337844" y="4613499"/>
                </a:cubicBezTo>
                <a:cubicBezTo>
                  <a:pt x="253310" y="4478331"/>
                  <a:pt x="99332" y="4521016"/>
                  <a:pt x="26873" y="4378734"/>
                </a:cubicBezTo>
                <a:cubicBezTo>
                  <a:pt x="117448" y="4353835"/>
                  <a:pt x="186888" y="4403633"/>
                  <a:pt x="259346" y="4414305"/>
                </a:cubicBezTo>
                <a:cubicBezTo>
                  <a:pt x="325769" y="4424975"/>
                  <a:pt x="340863" y="4400076"/>
                  <a:pt x="325769" y="4321821"/>
                </a:cubicBezTo>
                <a:cubicBezTo>
                  <a:pt x="301616" y="4200882"/>
                  <a:pt x="337844" y="4140411"/>
                  <a:pt x="434458" y="4172424"/>
                </a:cubicBezTo>
                <a:cubicBezTo>
                  <a:pt x="525031" y="4204438"/>
                  <a:pt x="534089" y="4158196"/>
                  <a:pt x="509936" y="4090612"/>
                </a:cubicBezTo>
                <a:cubicBezTo>
                  <a:pt x="473706" y="3991015"/>
                  <a:pt x="512954" y="3912759"/>
                  <a:pt x="540128" y="3827390"/>
                </a:cubicBezTo>
                <a:cubicBezTo>
                  <a:pt x="582395" y="3699337"/>
                  <a:pt x="564281" y="3635309"/>
                  <a:pt x="476725" y="3539269"/>
                </a:cubicBezTo>
                <a:cubicBezTo>
                  <a:pt x="425400" y="3485914"/>
                  <a:pt x="374074" y="3439672"/>
                  <a:pt x="301616" y="3393429"/>
                </a:cubicBezTo>
                <a:cubicBezTo>
                  <a:pt x="467668" y="3368530"/>
                  <a:pt x="295577" y="3283162"/>
                  <a:pt x="352940" y="3229805"/>
                </a:cubicBezTo>
                <a:cubicBezTo>
                  <a:pt x="470686" y="3208463"/>
                  <a:pt x="564281" y="3379202"/>
                  <a:pt x="724294" y="3329402"/>
                </a:cubicBezTo>
                <a:cubicBezTo>
                  <a:pt x="531070" y="3183563"/>
                  <a:pt x="313691" y="3137322"/>
                  <a:pt x="171792" y="2941684"/>
                </a:cubicBezTo>
                <a:cubicBezTo>
                  <a:pt x="205002" y="2899000"/>
                  <a:pt x="238213" y="2941684"/>
                  <a:pt x="265385" y="2923898"/>
                </a:cubicBezTo>
                <a:cubicBezTo>
                  <a:pt x="265385" y="2913227"/>
                  <a:pt x="582395" y="2980812"/>
                  <a:pt x="600510" y="2703362"/>
                </a:cubicBezTo>
                <a:cubicBezTo>
                  <a:pt x="606548" y="2703362"/>
                  <a:pt x="612587" y="2703362"/>
                  <a:pt x="618624" y="2692689"/>
                </a:cubicBezTo>
                <a:cubicBezTo>
                  <a:pt x="651834" y="2653563"/>
                  <a:pt x="621644" y="2561080"/>
                  <a:pt x="675988" y="2553965"/>
                </a:cubicBezTo>
                <a:cubicBezTo>
                  <a:pt x="736372" y="2546851"/>
                  <a:pt x="793735" y="2514837"/>
                  <a:pt x="857136" y="2532623"/>
                </a:cubicBezTo>
                <a:cubicBezTo>
                  <a:pt x="905443" y="2546851"/>
                  <a:pt x="956768" y="2564636"/>
                  <a:pt x="1008094" y="2564636"/>
                </a:cubicBezTo>
                <a:cubicBezTo>
                  <a:pt x="1062438" y="2564636"/>
                  <a:pt x="1137916" y="2685576"/>
                  <a:pt x="1171128" y="2525509"/>
                </a:cubicBezTo>
                <a:cubicBezTo>
                  <a:pt x="1171128" y="2518395"/>
                  <a:pt x="1264720" y="2536181"/>
                  <a:pt x="1316045" y="2543294"/>
                </a:cubicBezTo>
                <a:cubicBezTo>
                  <a:pt x="1358314" y="2550408"/>
                  <a:pt x="1409640" y="2582422"/>
                  <a:pt x="1439830" y="2518395"/>
                </a:cubicBezTo>
                <a:cubicBezTo>
                  <a:pt x="1454926" y="2479267"/>
                  <a:pt x="1382466" y="2408126"/>
                  <a:pt x="1319065" y="2401012"/>
                </a:cubicBezTo>
                <a:cubicBezTo>
                  <a:pt x="1261702" y="2393898"/>
                  <a:pt x="1204338" y="2386784"/>
                  <a:pt x="1149994" y="2401012"/>
                </a:cubicBezTo>
                <a:cubicBezTo>
                  <a:pt x="1083572" y="2418796"/>
                  <a:pt x="1047342" y="2390340"/>
                  <a:pt x="1029227" y="2326314"/>
                </a:cubicBezTo>
                <a:cubicBezTo>
                  <a:pt x="1008094" y="2258731"/>
                  <a:pt x="968844" y="2223159"/>
                  <a:pt x="914500" y="2191146"/>
                </a:cubicBezTo>
                <a:cubicBezTo>
                  <a:pt x="781658" y="2112891"/>
                  <a:pt x="654854" y="2020407"/>
                  <a:pt x="509936" y="1974165"/>
                </a:cubicBezTo>
                <a:cubicBezTo>
                  <a:pt x="482764" y="1967051"/>
                  <a:pt x="449553" y="1952823"/>
                  <a:pt x="437476" y="1892353"/>
                </a:cubicBezTo>
                <a:cubicBezTo>
                  <a:pt x="829964" y="1984836"/>
                  <a:pt x="1186222" y="2223159"/>
                  <a:pt x="1590788" y="2208931"/>
                </a:cubicBezTo>
                <a:cubicBezTo>
                  <a:pt x="1482098" y="2134233"/>
                  <a:pt x="1352276" y="2130676"/>
                  <a:pt x="1234528" y="2077320"/>
                </a:cubicBezTo>
                <a:cubicBezTo>
                  <a:pt x="1319065" y="2038192"/>
                  <a:pt x="1397562" y="2080877"/>
                  <a:pt x="1476060" y="2102219"/>
                </a:cubicBezTo>
                <a:cubicBezTo>
                  <a:pt x="1542482" y="2120004"/>
                  <a:pt x="1602864" y="2123562"/>
                  <a:pt x="1608902" y="2013292"/>
                </a:cubicBezTo>
                <a:cubicBezTo>
                  <a:pt x="1608902" y="2002622"/>
                  <a:pt x="1608902" y="1995507"/>
                  <a:pt x="1608902" y="1984836"/>
                </a:cubicBezTo>
                <a:cubicBezTo>
                  <a:pt x="1584749" y="1938595"/>
                  <a:pt x="1551538" y="1917252"/>
                  <a:pt x="1509271" y="1903025"/>
                </a:cubicBezTo>
                <a:cubicBezTo>
                  <a:pt x="1485118" y="1895910"/>
                  <a:pt x="1451907" y="1881683"/>
                  <a:pt x="1451907" y="1849668"/>
                </a:cubicBezTo>
                <a:cubicBezTo>
                  <a:pt x="1454926" y="1728729"/>
                  <a:pt x="1373409" y="1693158"/>
                  <a:pt x="1294912" y="1657587"/>
                </a:cubicBezTo>
                <a:cubicBezTo>
                  <a:pt x="1337180" y="1597117"/>
                  <a:pt x="1373409" y="1639802"/>
                  <a:pt x="1406620" y="1636245"/>
                </a:cubicBezTo>
                <a:cubicBezTo>
                  <a:pt x="1427754" y="1632688"/>
                  <a:pt x="1448887" y="1629132"/>
                  <a:pt x="1448887" y="1597117"/>
                </a:cubicBezTo>
                <a:cubicBezTo>
                  <a:pt x="1448887" y="1572219"/>
                  <a:pt x="1439830" y="1540204"/>
                  <a:pt x="1418696" y="1540204"/>
                </a:cubicBezTo>
                <a:cubicBezTo>
                  <a:pt x="1285854" y="1536647"/>
                  <a:pt x="1210375" y="1365909"/>
                  <a:pt x="1071494" y="1365909"/>
                </a:cubicBezTo>
                <a:cubicBezTo>
                  <a:pt x="986960" y="1365909"/>
                  <a:pt x="1113764" y="1269868"/>
                  <a:pt x="1044324" y="1230741"/>
                </a:cubicBezTo>
                <a:cubicBezTo>
                  <a:pt x="1029227" y="1220069"/>
                  <a:pt x="1086591" y="1205842"/>
                  <a:pt x="1110744" y="1209399"/>
                </a:cubicBezTo>
                <a:cubicBezTo>
                  <a:pt x="1134897" y="1212955"/>
                  <a:pt x="1156032" y="1237855"/>
                  <a:pt x="1186222" y="1220069"/>
                </a:cubicBezTo>
                <a:cubicBezTo>
                  <a:pt x="1201318" y="1156043"/>
                  <a:pt x="1162069" y="1131144"/>
                  <a:pt x="1125840" y="1113358"/>
                </a:cubicBezTo>
                <a:cubicBezTo>
                  <a:pt x="1047342" y="1070674"/>
                  <a:pt x="968844" y="1020875"/>
                  <a:pt x="881290" y="1006647"/>
                </a:cubicBezTo>
                <a:cubicBezTo>
                  <a:pt x="851099" y="1003089"/>
                  <a:pt x="832982" y="985305"/>
                  <a:pt x="836002" y="949734"/>
                </a:cubicBezTo>
                <a:cubicBezTo>
                  <a:pt x="842040" y="903491"/>
                  <a:pt x="872232" y="917720"/>
                  <a:pt x="896385" y="921277"/>
                </a:cubicBezTo>
                <a:cubicBezTo>
                  <a:pt x="911482" y="924835"/>
                  <a:pt x="926577" y="935506"/>
                  <a:pt x="941672" y="910606"/>
                </a:cubicBezTo>
                <a:cubicBezTo>
                  <a:pt x="588434" y="658055"/>
                  <a:pt x="401247" y="672284"/>
                  <a:pt x="5740" y="465975"/>
                </a:cubicBezTo>
                <a:cubicBezTo>
                  <a:pt x="93294" y="426847"/>
                  <a:pt x="156696" y="455303"/>
                  <a:pt x="217079" y="462417"/>
                </a:cubicBezTo>
                <a:cubicBezTo>
                  <a:pt x="368036" y="480203"/>
                  <a:pt x="274442" y="512216"/>
                  <a:pt x="425400" y="533558"/>
                </a:cubicBezTo>
                <a:cubicBezTo>
                  <a:pt x="497860" y="544229"/>
                  <a:pt x="564281" y="579800"/>
                  <a:pt x="645798" y="522887"/>
                </a:cubicBezTo>
                <a:cubicBezTo>
                  <a:pt x="700142" y="483759"/>
                  <a:pt x="787696" y="526444"/>
                  <a:pt x="854118" y="558458"/>
                </a:cubicBezTo>
                <a:cubicBezTo>
                  <a:pt x="908462" y="586915"/>
                  <a:pt x="962806" y="594028"/>
                  <a:pt x="1035266" y="558458"/>
                </a:cubicBezTo>
                <a:cubicBezTo>
                  <a:pt x="968844" y="537116"/>
                  <a:pt x="917520" y="519330"/>
                  <a:pt x="866193" y="505101"/>
                </a:cubicBezTo>
                <a:cubicBezTo>
                  <a:pt x="823926" y="494431"/>
                  <a:pt x="799772" y="469532"/>
                  <a:pt x="802792" y="416176"/>
                </a:cubicBezTo>
                <a:cubicBezTo>
                  <a:pt x="802792" y="387720"/>
                  <a:pt x="793735" y="348592"/>
                  <a:pt x="823926" y="334364"/>
                </a:cubicBezTo>
                <a:cubicBezTo>
                  <a:pt x="848079" y="320135"/>
                  <a:pt x="881290" y="334364"/>
                  <a:pt x="893366" y="359262"/>
                </a:cubicBezTo>
                <a:cubicBezTo>
                  <a:pt x="908462" y="405504"/>
                  <a:pt x="923557" y="448189"/>
                  <a:pt x="974883" y="451747"/>
                </a:cubicBezTo>
                <a:cubicBezTo>
                  <a:pt x="1044324" y="458860"/>
                  <a:pt x="1005074" y="430405"/>
                  <a:pt x="992998" y="394834"/>
                </a:cubicBezTo>
                <a:cubicBezTo>
                  <a:pt x="980921" y="355706"/>
                  <a:pt x="1017152" y="345034"/>
                  <a:pt x="1041304" y="352148"/>
                </a:cubicBezTo>
                <a:cubicBezTo>
                  <a:pt x="1131878" y="384162"/>
                  <a:pt x="1225472" y="327250"/>
                  <a:pt x="1319065" y="373491"/>
                </a:cubicBezTo>
                <a:cubicBezTo>
                  <a:pt x="1294912" y="259665"/>
                  <a:pt x="1243586" y="209867"/>
                  <a:pt x="1134897" y="192082"/>
                </a:cubicBezTo>
                <a:cubicBezTo>
                  <a:pt x="1095648" y="188525"/>
                  <a:pt x="1053380" y="195638"/>
                  <a:pt x="1017152" y="163625"/>
                </a:cubicBezTo>
                <a:cubicBezTo>
                  <a:pt x="996016" y="145839"/>
                  <a:pt x="974883" y="124497"/>
                  <a:pt x="989979" y="88927"/>
                </a:cubicBezTo>
                <a:cubicBezTo>
                  <a:pt x="999036" y="64027"/>
                  <a:pt x="1023188" y="64027"/>
                  <a:pt x="1044324" y="71141"/>
                </a:cubicBezTo>
                <a:cubicBezTo>
                  <a:pt x="1131878" y="110269"/>
                  <a:pt x="1225472" y="120941"/>
                  <a:pt x="1316045" y="135168"/>
                </a:cubicBezTo>
                <a:cubicBezTo>
                  <a:pt x="1331142" y="138725"/>
                  <a:pt x="1346237" y="145839"/>
                  <a:pt x="1361334" y="110269"/>
                </a:cubicBezTo>
                <a:cubicBezTo>
                  <a:pt x="1255664" y="78255"/>
                  <a:pt x="1153012" y="35571"/>
                  <a:pt x="104734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89178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81DF36D-030F-40D9-8265-0F09EBE635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201"/>
          <a:stretch/>
        </p:blipFill>
        <p:spPr>
          <a:xfrm>
            <a:off x="978609" y="356680"/>
            <a:ext cx="10234782" cy="650131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3F1F380-D2B2-2527-58B7-85887831CBCB}"/>
              </a:ext>
            </a:extLst>
          </p:cNvPr>
          <p:cNvSpPr txBox="1"/>
          <p:nvPr/>
        </p:nvSpPr>
        <p:spPr>
          <a:xfrm>
            <a:off x="996274" y="67761"/>
            <a:ext cx="346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>
                <a:latin typeface="Open Sans Condensed" pitchFamily="2" charset="0"/>
                <a:ea typeface="Open Sans Condensed" pitchFamily="2" charset="0"/>
                <a:cs typeface="Open Sans Condensed" pitchFamily="2" charset="0"/>
              </a:rPr>
              <a:t>VOLCÁN ILALÓ</a:t>
            </a:r>
          </a:p>
        </p:txBody>
      </p:sp>
    </p:spTree>
    <p:extLst>
      <p:ext uri="{BB962C8B-B14F-4D97-AF65-F5344CB8AC3E}">
        <p14:creationId xmlns:p14="http://schemas.microsoft.com/office/powerpoint/2010/main" val="1239903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6D64356-26A7-0C17-F6F4-0817DCA310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728"/>
          <a:stretch/>
        </p:blipFill>
        <p:spPr>
          <a:xfrm>
            <a:off x="905752" y="324254"/>
            <a:ext cx="10380495" cy="6533745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7EC1B702-16F9-E2A0-E194-DBA14FBC008B}"/>
              </a:ext>
            </a:extLst>
          </p:cNvPr>
          <p:cNvSpPr txBox="1"/>
          <p:nvPr/>
        </p:nvSpPr>
        <p:spPr>
          <a:xfrm>
            <a:off x="996274" y="67761"/>
            <a:ext cx="346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>
                <a:latin typeface="Open Sans Condensed" pitchFamily="2" charset="0"/>
                <a:ea typeface="Open Sans Condensed" pitchFamily="2" charset="0"/>
                <a:cs typeface="Open Sans Condensed" pitchFamily="2" charset="0"/>
              </a:rPr>
              <a:t>VOLCÁN ILALÓ</a:t>
            </a:r>
          </a:p>
        </p:txBody>
      </p:sp>
    </p:spTree>
    <p:extLst>
      <p:ext uri="{BB962C8B-B14F-4D97-AF65-F5344CB8AC3E}">
        <p14:creationId xmlns:p14="http://schemas.microsoft.com/office/powerpoint/2010/main" val="246731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A71244C-4CF4-1E07-63E8-652F3F24DD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176"/>
          <a:stretch/>
        </p:blipFill>
        <p:spPr>
          <a:xfrm>
            <a:off x="963673" y="560614"/>
            <a:ext cx="10264653" cy="6297385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77155B05-A944-4250-BCAD-50E63D37004E}"/>
              </a:ext>
            </a:extLst>
          </p:cNvPr>
          <p:cNvSpPr txBox="1"/>
          <p:nvPr/>
        </p:nvSpPr>
        <p:spPr>
          <a:xfrm>
            <a:off x="996274" y="67761"/>
            <a:ext cx="346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>
                <a:latin typeface="Open Sans Condensed" pitchFamily="2" charset="0"/>
                <a:ea typeface="Open Sans Condensed" pitchFamily="2" charset="0"/>
                <a:cs typeface="Open Sans Condensed" pitchFamily="2" charset="0"/>
              </a:rPr>
              <a:t>VOLCÁN ILALÓ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EA4B2E3-5B07-2793-B4DD-FBFF36CC86C1}"/>
              </a:ext>
            </a:extLst>
          </p:cNvPr>
          <p:cNvSpPr txBox="1"/>
          <p:nvPr/>
        </p:nvSpPr>
        <p:spPr>
          <a:xfrm>
            <a:off x="1028875" y="312298"/>
            <a:ext cx="3467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>
                <a:latin typeface="Bebas Neue Pro Book" panose="020B0406020202050201" pitchFamily="34" charset="0"/>
                <a:ea typeface="Open Sans Condensed" pitchFamily="2" charset="0"/>
                <a:cs typeface="Open Sans Condensed" pitchFamily="2" charset="0"/>
              </a:rPr>
              <a:t>COMUNAS DEL ILALÓ</a:t>
            </a:r>
          </a:p>
        </p:txBody>
      </p:sp>
    </p:spTree>
    <p:extLst>
      <p:ext uri="{BB962C8B-B14F-4D97-AF65-F5344CB8AC3E}">
        <p14:creationId xmlns:p14="http://schemas.microsoft.com/office/powerpoint/2010/main" val="452037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9798CE8-F27A-3B59-AC7F-0C41718D19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779" y="0"/>
            <a:ext cx="103444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564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AC1E0D1-19E4-F5FA-EC70-32DCE33C9C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136" y="0"/>
            <a:ext cx="102177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364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A3A93ED-F793-2111-EA04-85D5BB1003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349" y="0"/>
            <a:ext cx="10247301" cy="6858000"/>
          </a:xfrm>
          <a:prstGeom prst="rect">
            <a:avLst/>
          </a:prstGeom>
        </p:spPr>
      </p:pic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77054AE4-FEDB-55E2-F5E9-303107BACBEB}"/>
              </a:ext>
            </a:extLst>
          </p:cNvPr>
          <p:cNvSpPr/>
          <p:nvPr/>
        </p:nvSpPr>
        <p:spPr>
          <a:xfrm>
            <a:off x="7493000" y="520700"/>
            <a:ext cx="3606800" cy="1651000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8DE82764-135C-FE52-DABF-78003D9CD1F8}"/>
              </a:ext>
            </a:extLst>
          </p:cNvPr>
          <p:cNvSpPr/>
          <p:nvPr/>
        </p:nvSpPr>
        <p:spPr>
          <a:xfrm>
            <a:off x="7493000" y="3721100"/>
            <a:ext cx="3606800" cy="1460500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381447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3EFDA9F-8548-1228-210A-8CC86F62B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35" y="0"/>
            <a:ext cx="103347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9654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48</Words>
  <Application>Microsoft Office PowerPoint</Application>
  <PresentationFormat>Panorámica</PresentationFormat>
  <Paragraphs>11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8" baseType="lpstr">
      <vt:lpstr>Aptos</vt:lpstr>
      <vt:lpstr>Aptos Display</vt:lpstr>
      <vt:lpstr>Arial</vt:lpstr>
      <vt:lpstr>Bebas Neue Pro Book</vt:lpstr>
      <vt:lpstr>Helvetica</vt:lpstr>
      <vt:lpstr>Open Sans Condensed</vt:lpstr>
      <vt:lpstr>Tema de Office</vt:lpstr>
      <vt:lpstr>EQUIPAMIENTO DE INVESTIGACIÓN AGRÍCOLA Y PRODUCCIÓN PARA EL DESARROLLO DE LA COMUNIDAD LA TOGLLA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Jesy Andrade</dc:creator>
  <cp:lastModifiedBy>Jesy Andrade</cp:lastModifiedBy>
  <cp:revision>2</cp:revision>
  <dcterms:created xsi:type="dcterms:W3CDTF">2025-02-27T16:38:05Z</dcterms:created>
  <dcterms:modified xsi:type="dcterms:W3CDTF">2025-02-27T17:04:04Z</dcterms:modified>
</cp:coreProperties>
</file>