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356" r:id="rId6"/>
    <p:sldId id="261" r:id="rId7"/>
    <p:sldId id="357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421" r:id="rId18"/>
    <p:sldId id="271" r:id="rId19"/>
    <p:sldId id="272" r:id="rId20"/>
    <p:sldId id="273" r:id="rId21"/>
    <p:sldId id="274" r:id="rId22"/>
    <p:sldId id="275" r:id="rId23"/>
    <p:sldId id="422" r:id="rId24"/>
    <p:sldId id="276" r:id="rId25"/>
    <p:sldId id="279" r:id="rId26"/>
    <p:sldId id="409" r:id="rId27"/>
    <p:sldId id="277" r:id="rId28"/>
    <p:sldId id="278" r:id="rId29"/>
    <p:sldId id="363" r:id="rId30"/>
    <p:sldId id="280" r:id="rId31"/>
    <p:sldId id="416" r:id="rId32"/>
    <p:sldId id="417" r:id="rId33"/>
    <p:sldId id="420" r:id="rId34"/>
    <p:sldId id="410" r:id="rId35"/>
    <p:sldId id="316" r:id="rId36"/>
    <p:sldId id="418" r:id="rId37"/>
    <p:sldId id="411" r:id="rId38"/>
    <p:sldId id="419" r:id="rId39"/>
    <p:sldId id="515" r:id="rId40"/>
    <p:sldId id="516" r:id="rId41"/>
    <p:sldId id="514" r:id="rId42"/>
    <p:sldId id="472" r:id="rId43"/>
    <p:sldId id="412" r:id="rId44"/>
    <p:sldId id="318" r:id="rId45"/>
    <p:sldId id="425" r:id="rId46"/>
    <p:sldId id="426" r:id="rId47"/>
    <p:sldId id="427" r:id="rId48"/>
    <p:sldId id="428" r:id="rId49"/>
    <p:sldId id="429" r:id="rId50"/>
    <p:sldId id="430" r:id="rId51"/>
    <p:sldId id="431" r:id="rId52"/>
    <p:sldId id="432" r:id="rId53"/>
    <p:sldId id="446" r:id="rId54"/>
    <p:sldId id="435" r:id="rId55"/>
    <p:sldId id="319" r:id="rId56"/>
    <p:sldId id="413" r:id="rId57"/>
    <p:sldId id="477" r:id="rId58"/>
    <p:sldId id="478" r:id="rId59"/>
    <p:sldId id="321" r:id="rId60"/>
    <p:sldId id="457" r:id="rId61"/>
    <p:sldId id="320" r:id="rId62"/>
    <p:sldId id="479" r:id="rId63"/>
    <p:sldId id="480" r:id="rId64"/>
    <p:sldId id="481" r:id="rId65"/>
    <p:sldId id="482" r:id="rId66"/>
    <p:sldId id="483" r:id="rId67"/>
    <p:sldId id="358" r:id="rId68"/>
    <p:sldId id="476" r:id="rId69"/>
    <p:sldId id="292" r:id="rId70"/>
    <p:sldId id="473" r:id="rId71"/>
    <p:sldId id="474" r:id="rId72"/>
    <p:sldId id="315" r:id="rId73"/>
    <p:sldId id="458" r:id="rId74"/>
    <p:sldId id="484" r:id="rId75"/>
    <p:sldId id="485" r:id="rId76"/>
    <p:sldId id="486" r:id="rId77"/>
    <p:sldId id="487" r:id="rId78"/>
    <p:sldId id="488" r:id="rId79"/>
    <p:sldId id="359" r:id="rId80"/>
    <p:sldId id="489" r:id="rId81"/>
    <p:sldId id="313" r:id="rId82"/>
    <p:sldId id="490" r:id="rId83"/>
    <p:sldId id="438" r:id="rId84"/>
    <p:sldId id="439" r:id="rId85"/>
    <p:sldId id="459" r:id="rId86"/>
    <p:sldId id="495" r:id="rId87"/>
    <p:sldId id="491" r:id="rId88"/>
    <p:sldId id="492" r:id="rId89"/>
    <p:sldId id="493" r:id="rId90"/>
    <p:sldId id="494" r:id="rId91"/>
    <p:sldId id="322" r:id="rId92"/>
    <p:sldId id="360" r:id="rId93"/>
    <p:sldId id="496" r:id="rId94"/>
    <p:sldId id="303" r:id="rId95"/>
    <p:sldId id="497" r:id="rId96"/>
    <p:sldId id="498" r:id="rId97"/>
    <p:sldId id="460" r:id="rId98"/>
    <p:sldId id="304" r:id="rId99"/>
    <p:sldId id="305" r:id="rId100"/>
    <p:sldId id="306" r:id="rId101"/>
    <p:sldId id="307" r:id="rId102"/>
    <p:sldId id="500" r:id="rId103"/>
    <p:sldId id="501" r:id="rId104"/>
    <p:sldId id="461" r:id="rId105"/>
    <p:sldId id="308" r:id="rId106"/>
    <p:sldId id="309" r:id="rId107"/>
    <p:sldId id="310" r:id="rId108"/>
    <p:sldId id="311" r:id="rId109"/>
    <p:sldId id="323" r:id="rId110"/>
    <p:sldId id="502" r:id="rId111"/>
    <p:sldId id="503" r:id="rId112"/>
    <p:sldId id="314" r:id="rId113"/>
    <p:sldId id="504" r:id="rId114"/>
    <p:sldId id="505" r:id="rId115"/>
    <p:sldId id="312" r:id="rId116"/>
    <p:sldId id="444" r:id="rId117"/>
    <p:sldId id="506" r:id="rId118"/>
    <p:sldId id="507" r:id="rId119"/>
    <p:sldId id="508" r:id="rId120"/>
    <p:sldId id="445" r:id="rId121"/>
    <p:sldId id="509" r:id="rId122"/>
    <p:sldId id="512" r:id="rId123"/>
    <p:sldId id="510" r:id="rId124"/>
    <p:sldId id="511" r:id="rId125"/>
    <p:sldId id="317" r:id="rId126"/>
    <p:sldId id="447" r:id="rId127"/>
    <p:sldId id="443" r:id="rId128"/>
    <p:sldId id="451" r:id="rId129"/>
    <p:sldId id="513" r:id="rId130"/>
    <p:sldId id="452" r:id="rId131"/>
    <p:sldId id="453" r:id="rId132"/>
    <p:sldId id="456" r:id="rId133"/>
    <p:sldId id="455" r:id="rId134"/>
    <p:sldId id="466" r:id="rId135"/>
    <p:sldId id="467" r:id="rId136"/>
    <p:sldId id="468" r:id="rId137"/>
    <p:sldId id="470" r:id="rId138"/>
    <p:sldId id="469" r:id="rId139"/>
  </p:sldIdLst>
  <p:sldSz cx="12192000" cy="6858000"/>
  <p:notesSz cx="6858000" cy="9144000"/>
  <p:defaultTextStyle>
    <a:defPPr>
      <a:defRPr lang="es-EC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43" autoAdjust="0"/>
    <p:restoredTop sz="94660"/>
  </p:normalViewPr>
  <p:slideViewPr>
    <p:cSldViewPr snapToGrid="0">
      <p:cViewPr>
        <p:scale>
          <a:sx n="60" d="100"/>
          <a:sy n="60" d="100"/>
        </p:scale>
        <p:origin x="1555" y="6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theme" Target="theme/theme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6" Type="http://schemas.openxmlformats.org/officeDocument/2006/relationships/slide" Target="slides/slide1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FB25CA6-8C56-4230-B512-EE1908CB9D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5F8C1C42-FB80-46B7-AACA-2056EA59BA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2B677D2-A7F6-4800-AFAF-A4676C235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9EB886D-7630-4C3A-8DFD-B7634BABE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E0DCD7B-2BC2-406A-A528-45768B777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928790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3BFB13-80B2-4530-8DC8-0D2720E06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539082BB-9233-4B5A-A661-09F1268F0A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DBF572B-5EB1-4FB0-9DCC-C255ECD28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99C9255-EFE6-4F38-BFAE-07C921C4C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D5D3305E-BC31-4B7C-8EDF-1B47D666D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91537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4DACE93-F55C-43D4-B19F-7B9F4C350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172E332-96D0-439D-B712-765641FF1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CC1C997F-2C23-4731-B10C-3FA11C21F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E72BCDF-A090-4A00-AB3F-8275821F4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591B803-B041-4A4B-9B85-F67537691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76632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A1A6C34-36E7-4CE0-B207-BF8553546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AC3835B-F2C4-4432-8E50-BDC55F178B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775D4CD2-EB9C-4378-8E46-82464CCB5D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17870BF4-F321-44E5-BB52-AF3056435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E8ED98C0-EF0E-4AAB-AAB8-F4FBAF900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62EC5D9F-C370-4299-ABA7-90E4165CC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94619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F65F978-5C9E-47E3-A06A-CF2A402B8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44723CF3-96A0-453B-AB0B-765AB05C7E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885F66FC-A258-46F9-A3FA-610140647D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0BA82636-924E-423C-8884-385276886F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FBA49407-1980-4189-A013-C9E7CA49DF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D95ACF30-94D8-4B07-BCB2-B8711DE05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8FFFAF08-7974-4AC8-963B-F609DB2C8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C0296F65-ECFD-48CC-BE2A-E0BE75003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74401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BE320B5-3E40-4AC8-BD01-6FEC80092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F2C66750-9D9F-4196-B43E-0F38E3359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6918959A-C0DC-4B6E-A225-27D4389DD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6CC27DA1-CD20-47B4-9EBB-87A64C0A2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586694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114509B2-AF73-4A82-98E6-CA73CED00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3B921B09-45AB-4031-B11D-F86E88384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5B6FF6AA-27A3-4B54-93DE-140EC988D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80999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A9A93CA-0989-4C9E-A1A8-70CFA1A1A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9F41DA0-EBFF-48EC-A4B0-E6B897152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CA7BF4FB-1957-4534-8AC6-A60AB9E4F2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D69EC616-3DE5-4F9B-8BB5-0A7BDA0F2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379149CD-6A10-4679-8BB5-1709497D8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C582A7F8-0540-48DF-84B6-B99C9E7FB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4024830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41B80D8-4B57-49EE-BD42-3A0B6A55B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B1960FE5-B962-4455-A158-70C32B0CBC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C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5616A363-260C-4346-83D4-1A9D82E0A1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BD2C38D7-BBFD-440A-B031-CDCC6F675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2879A120-430D-4876-B9AF-41C95A723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85908CF1-991E-448D-8B2E-0B6E3000E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460412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EAFC609-1CB3-4602-8602-B55622957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018F519C-88C3-4E67-828A-242A189BF4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F83F926-F86E-4F4C-B450-F9406D1C7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D1CCB8C-C6CD-43B9-ABC7-AB0F36392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3DB23BE-1690-4C88-915B-8EA56FEE4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678258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AA7973A4-ADDF-4B93-81D9-3B68B0559D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151DF339-BC72-4811-9BCC-F1D343BC6A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01F4128-E973-4493-916D-D329B7846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685F344-B3AB-4C85-B70E-6286FFF53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408A3B7-087C-4DF9-84EE-774AF75E5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21034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8086A8C4-271B-478D-B563-0377FBB9E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58DD39E6-7003-40C8-BFDC-B0C773CA27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ADB3EB1-0248-484A-AEB4-1195F3E330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FB90DB-55D4-4DC2-8A65-7970285BAC51}" type="datetimeFigureOut">
              <a:rPr lang="es-EC" smtClean="0"/>
              <a:t>19/05/2019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E8DE5C0-04D9-4D5D-940B-72CF426A60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453300BD-EE3B-4C6D-87A4-56B6B1E9F7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64E9D-9A4E-439F-B9C7-5537F7E521B5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372387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C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g"/><Relationship Id="rId3" Type="http://schemas.openxmlformats.org/officeDocument/2006/relationships/image" Target="../media/image62.jpg"/><Relationship Id="rId7" Type="http://schemas.openxmlformats.org/officeDocument/2006/relationships/image" Target="../media/image66.jp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jpg"/><Relationship Id="rId5" Type="http://schemas.openxmlformats.org/officeDocument/2006/relationships/image" Target="../media/image64.jpg"/><Relationship Id="rId10" Type="http://schemas.openxmlformats.org/officeDocument/2006/relationships/image" Target="../media/image69.jpg"/><Relationship Id="rId4" Type="http://schemas.openxmlformats.org/officeDocument/2006/relationships/image" Target="../media/image63.jpg"/><Relationship Id="rId9" Type="http://schemas.openxmlformats.org/officeDocument/2006/relationships/image" Target="../media/image68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2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7.jp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g"/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8.jpg"/><Relationship Id="rId4" Type="http://schemas.openxmlformats.org/officeDocument/2006/relationships/image" Target="../media/image87.jp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g"/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jpg"/><Relationship Id="rId5" Type="http://schemas.openxmlformats.org/officeDocument/2006/relationships/image" Target="../media/image94.jpg"/><Relationship Id="rId4" Type="http://schemas.openxmlformats.org/officeDocument/2006/relationships/image" Target="../media/image93.jp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g"/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0.jpg"/><Relationship Id="rId4" Type="http://schemas.openxmlformats.org/officeDocument/2006/relationships/image" Target="../media/image99.jp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jp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jp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jp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jp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3.jpe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7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image" Target="../media/image17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0.jpeg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7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7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3.jpeg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7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7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4B69797-11A2-4DFC-9115-358C0E9DB9B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DCE6115A-344F-4A79-8E67-FDAB5529EA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27F4D47B-6A17-40C0-945C-0A5D519FE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690" y="-318393"/>
            <a:ext cx="12201690" cy="7176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0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D31C3CA3-AA6E-4FCC-8AF1-BF44DEAF6C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841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1C17BF27-AB6E-457A-AD7E-CB52A62B9E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5" name="Imagen 4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0FA435C3-2942-4316-A888-62393A688E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038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1396DB57-349E-415F-AD49-18F3578056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sp>
        <p:nvSpPr>
          <p:cNvPr id="6" name="Rectángulo 5">
            <a:extLst>
              <a:ext uri="{FF2B5EF4-FFF2-40B4-BE49-F238E27FC236}">
                <a16:creationId xmlns:a16="http://schemas.microsoft.com/office/drawing/2014/main" id="{EDFBA0FC-93B1-480C-BBA4-4AAC46A0FDF0}"/>
              </a:ext>
            </a:extLst>
          </p:cNvPr>
          <p:cNvSpPr/>
          <p:nvPr/>
        </p:nvSpPr>
        <p:spPr>
          <a:xfrm>
            <a:off x="7130473" y="1117600"/>
            <a:ext cx="3713018" cy="4701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pic>
        <p:nvPicPr>
          <p:cNvPr id="14" name="Picture 4" descr="Resultado de imagen para vacio urbano">
            <a:extLst>
              <a:ext uri="{FF2B5EF4-FFF2-40B4-BE49-F238E27FC236}">
                <a16:creationId xmlns:a16="http://schemas.microsoft.com/office/drawing/2014/main" id="{EA7A2419-81BF-4752-BF20-A53301F6C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516" y="2187275"/>
            <a:ext cx="6070655" cy="248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931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C7ECE109-7F94-48A3-BAA4-8BF3CBCDC6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sp>
        <p:nvSpPr>
          <p:cNvPr id="4" name="Rectángulo 3">
            <a:extLst>
              <a:ext uri="{FF2B5EF4-FFF2-40B4-BE49-F238E27FC236}">
                <a16:creationId xmlns:a16="http://schemas.microsoft.com/office/drawing/2014/main" id="{CFD8920E-2EDC-40E7-9111-F8F5A9FEA3DA}"/>
              </a:ext>
            </a:extLst>
          </p:cNvPr>
          <p:cNvSpPr/>
          <p:nvPr/>
        </p:nvSpPr>
        <p:spPr>
          <a:xfrm>
            <a:off x="7130473" y="1117600"/>
            <a:ext cx="3713018" cy="4701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pic>
        <p:nvPicPr>
          <p:cNvPr id="2050" name="Picture 2" descr="https://www.eluniversal.com.mx/sites/default/files/styles/f01-1023x630/public/2017/04/26/chernobyl_aftermath_43660212.jpg?itok=SWUfT4PI">
            <a:extLst>
              <a:ext uri="{FF2B5EF4-FFF2-40B4-BE49-F238E27FC236}">
                <a16:creationId xmlns:a16="http://schemas.microsoft.com/office/drawing/2014/main" id="{31E4125D-DDFA-41AD-9A50-AAD94311CC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597005"/>
            <a:ext cx="5830171" cy="3590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Resultado de imagen para no lugar marc auge">
            <a:extLst>
              <a:ext uri="{FF2B5EF4-FFF2-40B4-BE49-F238E27FC236}">
                <a16:creationId xmlns:a16="http://schemas.microsoft.com/office/drawing/2014/main" id="{73ABFC08-1F0F-4E64-B54A-6A6D8F0B3B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613" y="1597005"/>
            <a:ext cx="5838738" cy="4379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4913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hierba, naturaleza&#10;&#10;Descripción generada automáticamente">
            <a:extLst>
              <a:ext uri="{FF2B5EF4-FFF2-40B4-BE49-F238E27FC236}">
                <a16:creationId xmlns:a16="http://schemas.microsoft.com/office/drawing/2014/main" id="{51867D39-380D-4BA3-B916-F0B8735D8C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3076" name="Picture 4" descr="Resultado de imagen para potsdamer platz wwii">
            <a:extLst>
              <a:ext uri="{FF2B5EF4-FFF2-40B4-BE49-F238E27FC236}">
                <a16:creationId xmlns:a16="http://schemas.microsoft.com/office/drawing/2014/main" id="{A2FF64F0-61EC-4494-B1BB-28C777F07D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14" t="5293" r="105" b="4012"/>
          <a:stretch/>
        </p:blipFill>
        <p:spPr bwMode="auto">
          <a:xfrm>
            <a:off x="1681018" y="1514764"/>
            <a:ext cx="8829964" cy="5116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58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hierba, naturaleza&#10;&#10;Descripción generada automáticamente">
            <a:extLst>
              <a:ext uri="{FF2B5EF4-FFF2-40B4-BE49-F238E27FC236}">
                <a16:creationId xmlns:a16="http://schemas.microsoft.com/office/drawing/2014/main" id="{51867D39-380D-4BA3-B916-F0B8735D8C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673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195B96C9-3A79-4F1C-B5FE-A606E45D93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5" name="Imagen 4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57F2635F-722F-489E-9094-A5C9D9DD91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8738CD05-6DA8-46A8-8388-15CC026897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815E652F-6FCE-41C7-9403-B0EF9AE212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11" name="Imagen 10" descr="Imagen que contiene texto&#10;&#10;Descripción generada automáticamente">
            <a:extLst>
              <a:ext uri="{FF2B5EF4-FFF2-40B4-BE49-F238E27FC236}">
                <a16:creationId xmlns:a16="http://schemas.microsoft.com/office/drawing/2014/main" id="{3E9D329C-E91E-4D2A-930E-BA561E4E8B6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88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67E08F0F-3881-43BD-9B4C-8AE388EA10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5" name="Imagen 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7F1B7795-CD33-48C9-9817-288BF81F3D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7" name="Imagen 6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93E04C53-66FF-4B2F-A7B1-602388D878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9" name="Imagen 8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C6470435-AD60-4B27-9D4C-4D866D6C5B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11" name="Imagen 10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4537C014-C086-4A26-8CB8-38E8A6515B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13" name="Imagen 1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EFBD05CF-8FFF-481D-8F31-1025ACC4810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448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17578DBC-34F6-4F49-80B8-4444C6B813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5" name="Imagen 4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75A24C17-A209-4358-9CCB-41734CCE28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7" name="Imagen 6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97308497-D237-4C18-9A21-7ACA91B2EA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4" name="Imagen 3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61EAFD1E-B6F0-4399-9C7D-59D5367809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8" name="Imagen 7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DBB3122E-9E8F-44EC-B823-C4D48159613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530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9F976715-B7D0-42AD-8CA7-D51A716A6B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18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C649069-7B39-445A-879E-6D36B08ED5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89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1516633D-8A83-496E-B2B0-4BEB4993B4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5" name="Imagen 4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AFEE77F8-30E2-4490-AF2C-F2C0F366E1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7" name="Imagen 6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770FBBB9-95F2-45F8-A385-957CCF3E92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D9D0FE2B-0FB8-4562-B783-30355B16CF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52EABCFD-118E-4D6A-AC9A-A7ED0B8B5B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052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mapa, texto&#10;&#10;Descripción generada automáticamente">
            <a:extLst>
              <a:ext uri="{FF2B5EF4-FFF2-40B4-BE49-F238E27FC236}">
                <a16:creationId xmlns:a16="http://schemas.microsoft.com/office/drawing/2014/main" id="{88DDD3BF-8070-4C68-BD52-92FEA5C91F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5" name="Imagen 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EDCF5C06-A637-449D-AEE1-02BEF78FFF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7" name="Imagen 6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DD0946B2-C983-4BB9-8677-96DE91B7A8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11" name="Imagen 10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12BC7853-47CF-44D2-8AA7-415BB60AFCC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567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FC4469B1-041F-4DA1-A686-34EC10549F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5" name="Imagen 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ADDB73FB-F4C3-4D90-8B0C-55EC8CD099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174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4FB1604F-EDA4-4EC2-AFAC-D2141E94ED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5" name="Imagen 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1EF9E11F-A6EE-4585-B73C-05DCB8B8F5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4" name="Imagen 3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4B77B78A-3F40-4399-A414-3325F7DA96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7" name="Imagen 6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AD14AFA5-E50B-4496-9723-F2A1309BB8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64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6B35C266-8713-456E-BC1A-ADFB05EE0A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711" y="0"/>
            <a:ext cx="106305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420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923B823B-E1A2-461C-BA9A-4F65CD05E5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8" name="Imagen 7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2F7453B3-4135-47A2-B73A-735409CDFC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12" name="Imagen 11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7722EA72-FD67-4C3F-8CA0-60CB3B0668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14" name="Imagen 13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D1CADEC4-2C28-421A-8772-CCB2509B5E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3" name="Imagen 2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AC83631F-0D11-4571-BAB1-187FFD189CD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941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D80B18E4-A32C-4ADA-B3E2-AC485418C0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7" name="Imagen 6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0D70E4F2-C6D0-476B-B267-DD5FFBEAB6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24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E43C3CAD-EA1E-438D-B4D0-294FCD1DF5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5" name="Imagen 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4869D5DF-5343-4757-AD55-EA7A0966BD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7" name="Imagen 6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5A02AA94-94FE-4306-BB5C-B44C4426C6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9" name="Imagen 8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59AB3E23-EC71-4E8C-9543-DC90A2E361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03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8E1161CF-BCBB-4A1C-AA0A-18FE7D568B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5" name="Imagen 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40D9D2E0-6B86-408E-97E7-FF4682B56B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863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9F1B8CE7-DA99-4A13-8152-303C37C078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80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36EDD8D2-41FF-4C0E-9C65-AA7900075E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823" y="0"/>
            <a:ext cx="109343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032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3C3130F4-8707-46C0-ACAB-95AE745AE5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5" name="Imagen 4" descr="Imagen que contiene texto&#10;&#10;Descripción generada automáticamente">
            <a:extLst>
              <a:ext uri="{FF2B5EF4-FFF2-40B4-BE49-F238E27FC236}">
                <a16:creationId xmlns:a16="http://schemas.microsoft.com/office/drawing/2014/main" id="{525D4984-CB4F-44BD-A4FD-C71FB18D7E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7" name="Imagen 6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F2142289-392A-43BC-9895-C199C031BB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9" name="Imagen 8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26AEC972-D917-42D4-BCC7-0009D273C9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11" name="Imagen 10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2A299154-9267-42B3-BEA5-32C79B4E596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13" name="Imagen 1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44C57B57-C535-4789-BD44-C5DF9060C5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15" name="Imagen 1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A2022628-EAB8-4E9B-99E5-02AD3E22702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17" name="Imagen 16" descr="Imagen que contiene texto&#10;&#10;Descripción generada automáticamente">
            <a:extLst>
              <a:ext uri="{FF2B5EF4-FFF2-40B4-BE49-F238E27FC236}">
                <a16:creationId xmlns:a16="http://schemas.microsoft.com/office/drawing/2014/main" id="{734513FF-43B4-4241-A0DE-40C2FE3D368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19" name="Imagen 18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8CE91CAB-4F05-4D65-849B-C1D0594336D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32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D0407CDA-74A0-4397-87CD-F7DFD14B48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5" name="Imagen 4" descr="Imagen que contiene texto&#10;&#10;Descripción generada automáticamente">
            <a:extLst>
              <a:ext uri="{FF2B5EF4-FFF2-40B4-BE49-F238E27FC236}">
                <a16:creationId xmlns:a16="http://schemas.microsoft.com/office/drawing/2014/main" id="{E8639CE7-57A6-47C3-B9D6-3D3762CC60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7" name="Imagen 6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367E2EBB-D2C7-4058-8A53-5DC55AE016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63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50C1B08B-A069-4A77-942A-DEC20C6400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  <p:pic>
        <p:nvPicPr>
          <p:cNvPr id="5" name="Imagen 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2B22C6B5-B22C-4E0F-91F0-C772537C10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79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B106A72F-53CF-4F9A-AEC6-F1DE6D442C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5" name="Imagen 4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F927E10C-3079-40F9-AFC2-0D960E4B0D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7" name="Imagen 6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B22B9103-8C41-4ED1-A548-9969F00E6E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786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14226E2E-7999-41AF-A3DE-5600BEB55E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67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601017EA-3F07-4502-8220-6D86C3264B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5" name="Imagen 4" descr="Imagen que contiene texto&#10;&#10;Descripción generada automáticamente">
            <a:extLst>
              <a:ext uri="{FF2B5EF4-FFF2-40B4-BE49-F238E27FC236}">
                <a16:creationId xmlns:a16="http://schemas.microsoft.com/office/drawing/2014/main" id="{2E2E838C-2F7A-4AC1-997D-F4CE6FD224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046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3BE628BB-7F12-4497-8875-04AA1CD1E9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5" name="Imagen 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271AB768-1228-47B6-A7CA-D51507B5C4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00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C4D7D8A2-95DA-4A96-B96A-B5BD4DD6C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262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E0667795-3D59-40DA-B778-91635A9E30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367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0C1F5882-E109-4D31-95B0-77CB798680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5" name="Imagen 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493FEFA4-B009-4979-80C1-8DC086C39D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7" name="Imagen 6" descr="Imagen que contiene texto&#10;&#10;Descripción generada automáticamente">
            <a:extLst>
              <a:ext uri="{FF2B5EF4-FFF2-40B4-BE49-F238E27FC236}">
                <a16:creationId xmlns:a16="http://schemas.microsoft.com/office/drawing/2014/main" id="{B970D37B-6D7A-4D31-9475-2B459115A1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9" name="Imagen 8" descr="Imagen que contiene texto&#10;&#10;Descripción generada automáticamente">
            <a:extLst>
              <a:ext uri="{FF2B5EF4-FFF2-40B4-BE49-F238E27FC236}">
                <a16:creationId xmlns:a16="http://schemas.microsoft.com/office/drawing/2014/main" id="{C1550511-8ADE-4F86-884F-59BD919F0F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062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02B61B5F-0642-4820-92D4-8E52C896AC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28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circuito, electrónica&#10;&#10;Descripción generada automáticamente">
            <a:extLst>
              <a:ext uri="{FF2B5EF4-FFF2-40B4-BE49-F238E27FC236}">
                <a16:creationId xmlns:a16="http://schemas.microsoft.com/office/drawing/2014/main" id="{C63CB928-E5D6-4E60-8330-EB5AD93A72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35341"/>
            <a:ext cx="12192000" cy="4587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687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4058CDCB-9275-4122-B291-D140E14339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5" name="Imagen 4" descr="Imagen que contiene mapa, texto&#10;&#10;Descripción generada automáticamente">
            <a:extLst>
              <a:ext uri="{FF2B5EF4-FFF2-40B4-BE49-F238E27FC236}">
                <a16:creationId xmlns:a16="http://schemas.microsoft.com/office/drawing/2014/main" id="{89FDE7D6-170A-46C8-B7EB-1F1A5FC5A0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A5341C62-C072-4A48-97E9-1E71E8107A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E19E03A6-C132-43DF-B626-CA73997A00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17" name="Imagen 16" descr="Imagen que contiene juego atlético, deporte&#10;&#10;Descripción generada automáticamente">
            <a:extLst>
              <a:ext uri="{FF2B5EF4-FFF2-40B4-BE49-F238E27FC236}">
                <a16:creationId xmlns:a16="http://schemas.microsoft.com/office/drawing/2014/main" id="{DFB3F7E1-0B9A-4759-A44F-0A8A172D40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274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24942240-ACCB-4692-8142-9959EC8AF6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788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40475894-082A-40DA-A27F-32D9110FD4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0EB93BB2-4408-43EC-8D36-2CDEF49012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A924DB36-C854-4DEC-AA9F-3A40D8BF42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C5E7F6C9-797B-4ACE-AF69-0282C4C177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70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458A30BA-9155-4A04-91C3-07699ABE52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247" y="0"/>
            <a:ext cx="104135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73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F9539EC5-18AB-4779-9A25-7E9E638205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028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526B749-B543-4DB1-AA37-38CF240EF8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046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electrónica&#10;&#10;Descripción generada automáticamente">
            <a:extLst>
              <a:ext uri="{FF2B5EF4-FFF2-40B4-BE49-F238E27FC236}">
                <a16:creationId xmlns:a16="http://schemas.microsoft.com/office/drawing/2014/main" id="{214F0F00-867F-4E06-BF9B-FC55D04EC7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520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texto&#10;&#10;Descripción generada automáticamente">
            <a:extLst>
              <a:ext uri="{FF2B5EF4-FFF2-40B4-BE49-F238E27FC236}">
                <a16:creationId xmlns:a16="http://schemas.microsoft.com/office/drawing/2014/main" id="{A1BA6B02-6896-4F4C-B80E-E070790DA8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47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00C95927-C922-4702-9649-EE37B7581E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483"/>
            <a:ext cx="12192000" cy="6685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433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DDEF7877-4DA4-4CD5-8D91-FC8333FE7F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74" y="0"/>
            <a:ext cx="11657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60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 descr="Imagen que contiene texto&#10;&#10;Descripción generada automáticamente">
            <a:extLst>
              <a:ext uri="{FF2B5EF4-FFF2-40B4-BE49-F238E27FC236}">
                <a16:creationId xmlns:a16="http://schemas.microsoft.com/office/drawing/2014/main" id="{680EEFE4-38AC-4B53-919B-EBE6309D3A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641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texto&#10;&#10;Descripción generada automáticamente">
            <a:extLst>
              <a:ext uri="{FF2B5EF4-FFF2-40B4-BE49-F238E27FC236}">
                <a16:creationId xmlns:a16="http://schemas.microsoft.com/office/drawing/2014/main" id="{ED89D8CF-0DFA-4672-8C4E-47D2D4827E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064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texto&#10;&#10;Descripción generada automáticamente">
            <a:extLst>
              <a:ext uri="{FF2B5EF4-FFF2-40B4-BE49-F238E27FC236}">
                <a16:creationId xmlns:a16="http://schemas.microsoft.com/office/drawing/2014/main" id="{74FBA97D-54E1-40EF-B3A9-41B5EB002E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86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texto&#10;&#10;Descripción generada automáticamente">
            <a:extLst>
              <a:ext uri="{FF2B5EF4-FFF2-40B4-BE49-F238E27FC236}">
                <a16:creationId xmlns:a16="http://schemas.microsoft.com/office/drawing/2014/main" id="{41AE12C9-FDA5-4E59-9617-B4B2045E35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472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texto&#10;&#10;Descripción generada automáticamente">
            <a:extLst>
              <a:ext uri="{FF2B5EF4-FFF2-40B4-BE49-F238E27FC236}">
                <a16:creationId xmlns:a16="http://schemas.microsoft.com/office/drawing/2014/main" id="{54018538-C521-4F88-9C0C-BDD12742C4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4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texto&#10;&#10;Descripción generada automáticamente">
            <a:extLst>
              <a:ext uri="{FF2B5EF4-FFF2-40B4-BE49-F238E27FC236}">
                <a16:creationId xmlns:a16="http://schemas.microsoft.com/office/drawing/2014/main" id="{AAF711BF-B287-4A00-B98A-D11555942B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7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texto&#10;&#10;Descripción generada automáticamente">
            <a:extLst>
              <a:ext uri="{FF2B5EF4-FFF2-40B4-BE49-F238E27FC236}">
                <a16:creationId xmlns:a16="http://schemas.microsoft.com/office/drawing/2014/main" id="{2BD25CB7-EAA7-44C8-A5C1-C1E4394ECC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371" y="0"/>
            <a:ext cx="109292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436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FE0F5D6C-BEEC-48A1-A789-3EEB6B00B7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14" y="0"/>
            <a:ext cx="104021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3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DA702E50-4AFE-46DB-B536-2EDE648D01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264" y="74951"/>
            <a:ext cx="11405471" cy="6708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62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edificio&#10;&#10;Descripción generada automáticamente">
            <a:extLst>
              <a:ext uri="{FF2B5EF4-FFF2-40B4-BE49-F238E27FC236}">
                <a16:creationId xmlns:a16="http://schemas.microsoft.com/office/drawing/2014/main" id="{06A2F1E0-1520-485D-8F2A-5F7EA7600B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00" y="714600"/>
            <a:ext cx="10800000" cy="54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01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A1786D7A-A036-4CF5-87F5-F84AA71215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0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cielo&#10;&#10;Descripción generada automáticamente">
            <a:extLst>
              <a:ext uri="{FF2B5EF4-FFF2-40B4-BE49-F238E27FC236}">
                <a16:creationId xmlns:a16="http://schemas.microsoft.com/office/drawing/2014/main" id="{0AFF0386-7DDF-4C0B-AEA2-E2BFB82C5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371" y="0"/>
            <a:ext cx="109292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78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B4DF4D6A-87B4-4370-8969-4936526C16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371" y="0"/>
            <a:ext cx="109292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382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cielo, edificio&#10;&#10;Descripción generada automáticamente">
            <a:extLst>
              <a:ext uri="{FF2B5EF4-FFF2-40B4-BE49-F238E27FC236}">
                <a16:creationId xmlns:a16="http://schemas.microsoft.com/office/drawing/2014/main" id="{8D3B2B17-352C-431F-B3E1-E7D22BD2E0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4593"/>
            <a:ext cx="12192000" cy="5588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042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texto&#10;&#10;Descripción generada automáticamente">
            <a:extLst>
              <a:ext uri="{FF2B5EF4-FFF2-40B4-BE49-F238E27FC236}">
                <a16:creationId xmlns:a16="http://schemas.microsoft.com/office/drawing/2014/main" id="{05410FD0-91D0-4450-BC77-BDEA8A93BB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670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cielo&#10;&#10;Descripción generada automáticamente">
            <a:extLst>
              <a:ext uri="{FF2B5EF4-FFF2-40B4-BE49-F238E27FC236}">
                <a16:creationId xmlns:a16="http://schemas.microsoft.com/office/drawing/2014/main" id="{E9BCFF31-3AC8-45BA-B966-4F9416056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7472"/>
            <a:ext cx="12192000" cy="5043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105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6A5D8117-CE36-434F-8611-77C09233AC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966"/>
            <a:ext cx="12192000" cy="6810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384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FD85D737-B87D-4F85-A8DE-9CF1CEBBC0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966"/>
            <a:ext cx="12192000" cy="6810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304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86423DF0-1531-4BF3-B0B4-026FD442C9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4091"/>
            <a:ext cx="12192000" cy="6589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42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edificio&#10;&#10;Descripción generada automáticamente">
            <a:extLst>
              <a:ext uri="{FF2B5EF4-FFF2-40B4-BE49-F238E27FC236}">
                <a16:creationId xmlns:a16="http://schemas.microsoft.com/office/drawing/2014/main" id="{0EA26C8B-BFE5-4195-8E4A-27E5789411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4091"/>
            <a:ext cx="12192000" cy="6589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819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1015EC67-D7B7-4D8C-BEC8-B600765378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272" y="0"/>
            <a:ext cx="116594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66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texto&#10;&#10;Descripción generada automáticamente">
            <a:extLst>
              <a:ext uri="{FF2B5EF4-FFF2-40B4-BE49-F238E27FC236}">
                <a16:creationId xmlns:a16="http://schemas.microsoft.com/office/drawing/2014/main" id="{7C8CBECC-2D2C-46D3-95AC-AE17CEB7E3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235640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166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texto&#10;&#10;Descripción generada automáticamente">
            <a:extLst>
              <a:ext uri="{FF2B5EF4-FFF2-40B4-BE49-F238E27FC236}">
                <a16:creationId xmlns:a16="http://schemas.microsoft.com/office/drawing/2014/main" id="{7C8CBECC-2D2C-46D3-95AC-AE17CEB7E3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284188" y="1"/>
            <a:ext cx="235640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9199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4000">
        <p159:morph option="byObject"/>
      </p:transition>
    </mc:Choice>
    <mc:Fallback>
      <p:transition spd="slow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4CCC834-F673-48A1-BAFE-6D95B402A0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30656"/>
            <a:ext cx="12192000" cy="2996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483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4CCC834-F673-48A1-BAFE-6D95B402A0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64080" y="1"/>
            <a:ext cx="279017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383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4CCC834-F673-48A1-BAFE-6D95B402A0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332284" y="1"/>
            <a:ext cx="279017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6858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5000">
        <p159:morph option="byObject"/>
      </p:transition>
    </mc:Choice>
    <mc:Fallback>
      <p:transition spd="slow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valla, suelo, edificio, exterior&#10;&#10;Descripción generada automáticamente">
            <a:extLst>
              <a:ext uri="{FF2B5EF4-FFF2-40B4-BE49-F238E27FC236}">
                <a16:creationId xmlns:a16="http://schemas.microsoft.com/office/drawing/2014/main" id="{1D1301B2-BED5-407C-B07B-2BD64D7A6A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63" y="0"/>
            <a:ext cx="111346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348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5F5E3887-3FC1-4CE2-BE62-9F0DC693B5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917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3FD12885-D34F-43E6-842B-215322F9E7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99" y="0"/>
            <a:ext cx="10539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600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E6C096EB-E5DF-4B53-B955-BE1D1B5F10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99" y="0"/>
            <a:ext cx="10539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660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11E58E20-E668-498E-9856-FA9F5028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99" y="0"/>
            <a:ext cx="10539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346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9DBFE32A-96C0-42DC-9E5B-E1F16898C3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99" y="0"/>
            <a:ext cx="10539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643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AFCA09D-5D62-40FF-9E36-12A71ED9CE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99" y="0"/>
            <a:ext cx="10539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07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03FB23A9-3CD4-4472-8E1C-B808D9F137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0"/>
            <a:ext cx="161172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04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03FB23A9-3CD4-4472-8E1C-B808D9F137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25254" y="0"/>
            <a:ext cx="161172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128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4000">
        <p159:morph option="byObject"/>
      </p:transition>
    </mc:Choice>
    <mc:Fallback>
      <p:transition spd="slow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9A466F78-20CF-4132-A922-47EA5AD541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" y="0"/>
            <a:ext cx="18936112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84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9A466F78-20CF-4132-A922-47EA5AD541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744112" y="0"/>
            <a:ext cx="18936112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0406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4000">
        <p159:morph option="byObject"/>
      </p:transition>
    </mc:Choice>
    <mc:Fallback>
      <p:transition spd="slow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texto&#10;&#10;Descripción generada automáticamente">
            <a:extLst>
              <a:ext uri="{FF2B5EF4-FFF2-40B4-BE49-F238E27FC236}">
                <a16:creationId xmlns:a16="http://schemas.microsoft.com/office/drawing/2014/main" id="{15EC85DB-BBD5-41FE-9FD8-18F9213907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14" y="0"/>
            <a:ext cx="104021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484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793E7741-11D8-4E61-8D3E-9C2341C4BC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14" y="0"/>
            <a:ext cx="104021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372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61A375A1-674E-49DE-90B2-305BB90AB9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181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FE0B847E-C653-4BDA-B488-3A3F4D35C1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99" y="0"/>
            <a:ext cx="10539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16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1632D30C-D433-43CE-9B24-06C768C5F5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99" y="0"/>
            <a:ext cx="10539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051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9C11053E-624B-495E-8C42-5C37C842E2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99" y="0"/>
            <a:ext cx="10539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286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0D1BD561-FC90-40D9-8A48-971626F6BB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99" y="0"/>
            <a:ext cx="10539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426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092D7EC0-E1E2-425F-9F7E-B189A2E589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99" y="0"/>
            <a:ext cx="10539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820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4A952B7A-8875-424B-A3CC-B9CC23A3EB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53" y="0"/>
            <a:ext cx="105346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245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texto&#10;&#10;Descripción generada automáticamente">
            <a:extLst>
              <a:ext uri="{FF2B5EF4-FFF2-40B4-BE49-F238E27FC236}">
                <a16:creationId xmlns:a16="http://schemas.microsoft.com/office/drawing/2014/main" id="{7EE3EE25-F5E4-4A09-91EF-C3AB4203FF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219" y="0"/>
            <a:ext cx="179684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800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texto&#10;&#10;Descripción generada automáticamente">
            <a:extLst>
              <a:ext uri="{FF2B5EF4-FFF2-40B4-BE49-F238E27FC236}">
                <a16:creationId xmlns:a16="http://schemas.microsoft.com/office/drawing/2014/main" id="{7EE3EE25-F5E4-4A09-91EF-C3AB4203FF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76482" y="0"/>
            <a:ext cx="179684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2122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4000">
        <p159:morph option="byObject"/>
      </p:transition>
    </mc:Choice>
    <mc:Fallback>
      <p:transition spd="slow"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interior, mobiliario&#10;&#10;Descripción generada automáticamente">
            <a:extLst>
              <a:ext uri="{FF2B5EF4-FFF2-40B4-BE49-F238E27FC236}">
                <a16:creationId xmlns:a16="http://schemas.microsoft.com/office/drawing/2014/main" id="{A42D9333-6E47-4A07-AF90-5531312FB6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37419"/>
            <a:ext cx="12192000" cy="3383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126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interior, mobiliario&#10;&#10;Descripción generada automáticamente">
            <a:extLst>
              <a:ext uri="{FF2B5EF4-FFF2-40B4-BE49-F238E27FC236}">
                <a16:creationId xmlns:a16="http://schemas.microsoft.com/office/drawing/2014/main" id="{A42D9333-6E47-4A07-AF90-5531312FB6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1012" y="571500"/>
            <a:ext cx="20595312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913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interior, mobiliario&#10;&#10;Descripción generada automáticamente">
            <a:extLst>
              <a:ext uri="{FF2B5EF4-FFF2-40B4-BE49-F238E27FC236}">
                <a16:creationId xmlns:a16="http://schemas.microsoft.com/office/drawing/2014/main" id="{A42D9333-6E47-4A07-AF90-5531312FB6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03312" y="571500"/>
            <a:ext cx="20595312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4878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5000">
        <p159:morph option="byObject"/>
      </p:transition>
    </mc:Choice>
    <mc:Fallback>
      <p:transition spd="slow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102CA06E-3BAE-41BE-8EEB-46E7F13A1A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545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60E108BF-6586-4EF6-AD5F-A9E91A8AAB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53" y="0"/>
            <a:ext cx="105346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997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2D809703-6B26-4FDD-A4B3-2BDA1C16BC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53" y="0"/>
            <a:ext cx="105346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572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95CBFD64-56C7-4D90-BDC2-4346B7E759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53" y="0"/>
            <a:ext cx="105346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303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DBCE13C7-DE5D-4170-AA4A-2A04A94C4F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53" y="0"/>
            <a:ext cx="105346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727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C6594A6A-648D-47C0-B8C8-6DF6F58C3C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05" y="0"/>
            <a:ext cx="183955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49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C6594A6A-648D-47C0-B8C8-6DF6F58C3C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03593" y="0"/>
            <a:ext cx="183955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7348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4000">
        <p159:morph option="byObject"/>
      </p:transition>
    </mc:Choice>
    <mc:Fallback>
      <p:transition spd="slow">
        <p:fade/>
      </p:transition>
    </mc:Fallback>
  </mc:AlternateContent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0A4E4DC4-EE25-4D37-B85C-D43CB45D08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02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008A678-B75C-43A7-9F54-6D36EC2F0D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53" y="0"/>
            <a:ext cx="105346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036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76D45CE1-9623-415D-8B29-EEE6FEF67B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53" y="0"/>
            <a:ext cx="105346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681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música, piano&#10;&#10;Descripción generada automáticamente">
            <a:extLst>
              <a:ext uri="{FF2B5EF4-FFF2-40B4-BE49-F238E27FC236}">
                <a16:creationId xmlns:a16="http://schemas.microsoft.com/office/drawing/2014/main" id="{42021C68-7D45-46DD-B8D8-2E7CB01C10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53" y="0"/>
            <a:ext cx="105346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926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edificio, cielo&#10;&#10;Descripción generada automáticamente">
            <a:extLst>
              <a:ext uri="{FF2B5EF4-FFF2-40B4-BE49-F238E27FC236}">
                <a16:creationId xmlns:a16="http://schemas.microsoft.com/office/drawing/2014/main" id="{D8E04B9B-AE07-4A94-A1E9-53E3077230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53" y="0"/>
            <a:ext cx="105346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024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B0246698-C24A-45C8-9999-F38536571A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53" y="0"/>
            <a:ext cx="105346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40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38930C9E-855F-4BCA-98F9-3B03B1F4C1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4" y="0"/>
            <a:ext cx="219974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372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38930C9E-855F-4BCA-98F9-3B03B1F4C1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805436" y="0"/>
            <a:ext cx="219974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2810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4000">
        <p159:morph option="byObject"/>
      </p:transition>
    </mc:Choice>
    <mc:Fallback>
      <p:transition spd="slow">
        <p:fade/>
      </p:transition>
    </mc:Fallback>
  </mc:AlternateContent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CBC054E-06EF-4A80-860C-5BA5347A76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58412"/>
            <a:ext cx="12192000" cy="334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865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CBC054E-06EF-4A80-860C-5BA5347A76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2550"/>
            <a:ext cx="24422497" cy="669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021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CBC054E-06EF-4A80-860C-5BA5347A76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11249" y="82550"/>
            <a:ext cx="24422497" cy="669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0857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5000">
        <p159:morph option="byObject"/>
      </p:transition>
    </mc:Choice>
    <mc:Fallback>
      <p:transition spd="slow">
        <p:fade/>
      </p:transition>
    </mc:Fallback>
  </mc:AlternateContent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edificio&#10;&#10;Descripción generada automáticamente">
            <a:extLst>
              <a:ext uri="{FF2B5EF4-FFF2-40B4-BE49-F238E27FC236}">
                <a16:creationId xmlns:a16="http://schemas.microsoft.com/office/drawing/2014/main" id="{8D2D04D8-A889-40F5-9F46-8B15DADB40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856" y="-88900"/>
            <a:ext cx="105462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935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edificio&#10;&#10;Descripción generada automáticamente">
            <a:extLst>
              <a:ext uri="{FF2B5EF4-FFF2-40B4-BE49-F238E27FC236}">
                <a16:creationId xmlns:a16="http://schemas.microsoft.com/office/drawing/2014/main" id="{C01240D8-A794-4EBF-AA4F-47A4AAA792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14" y="0"/>
            <a:ext cx="104021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29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CCBDEDF3-2DCA-460B-8356-690922B8D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181353" y="3181353"/>
            <a:ext cx="18554706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00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CCBDEDF3-2DCA-460B-8356-690922B8D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181353" y="-2667000"/>
            <a:ext cx="18554706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6383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4000">
        <p159:morph option="byObject"/>
      </p:transition>
    </mc:Choice>
    <mc:Fallback>
      <p:transition spd="slow">
        <p:fade/>
      </p:transition>
    </mc:Fallback>
  </mc:AlternateContent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CCBDEDF3-2DCA-460B-8356-690922B8D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181353" y="-8515353"/>
            <a:ext cx="18554706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6387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4000">
        <p159:morph option="byObject"/>
      </p:transition>
    </mc:Choice>
    <mc:Fallback>
      <p:transition spd="slow">
        <p:fade/>
      </p:transition>
    </mc:Fallback>
  </mc:AlternateContent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edificio&#10;&#10;Descripción generada automáticamente">
            <a:extLst>
              <a:ext uri="{FF2B5EF4-FFF2-40B4-BE49-F238E27FC236}">
                <a16:creationId xmlns:a16="http://schemas.microsoft.com/office/drawing/2014/main" id="{EFACBD09-8C51-4B83-A669-60F2847A92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14" y="0"/>
            <a:ext cx="104021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05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B292BD3F-F81A-4D82-9A5C-981300895F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14" y="0"/>
            <a:ext cx="104021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626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876E39E5-D763-4792-B8A8-DA52D97DF9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14" y="0"/>
            <a:ext cx="104021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22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15E41D74-9A71-4EF2-BA92-B012208977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14" y="0"/>
            <a:ext cx="104021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298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9FCEFBD1-A2FF-4D76-8523-932A6D504D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14" y="0"/>
            <a:ext cx="104021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707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juego atlético, deporte, suelo, valla&#10;&#10;Descripción generada automáticamente">
            <a:extLst>
              <a:ext uri="{FF2B5EF4-FFF2-40B4-BE49-F238E27FC236}">
                <a16:creationId xmlns:a16="http://schemas.microsoft.com/office/drawing/2014/main" id="{A57A58F3-6431-4F2A-8B80-F12B446066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229" y="0"/>
            <a:ext cx="118035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071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BFB85FCA-6E45-4B7E-AF53-26634AF1C3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14" y="0"/>
            <a:ext cx="104021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304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BF318F3-8B23-4FA9-B998-92B68A4298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14" y="0"/>
            <a:ext cx="104021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315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28A091AF-9C36-4467-ACD7-EA7BF998CE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33" y="0"/>
            <a:ext cx="103779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289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3C942668-266D-443D-9719-EAE51A13C7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0821" y="0"/>
            <a:ext cx="81703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953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10E563BB-DB51-45FC-883D-FD226726C8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09" y="0"/>
            <a:ext cx="10744781" cy="6858000"/>
          </a:xfrm>
          <a:prstGeom prst="rect">
            <a:avLst/>
          </a:prstGeom>
        </p:spPr>
      </p:pic>
      <p:pic>
        <p:nvPicPr>
          <p:cNvPr id="5" name="Imagen 4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2F52932F-B4A8-449C-9D61-A97C964786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09" y="0"/>
            <a:ext cx="10744781" cy="6858000"/>
          </a:xfrm>
          <a:prstGeom prst="rect">
            <a:avLst/>
          </a:prstGeom>
        </p:spPr>
      </p:pic>
      <p:pic>
        <p:nvPicPr>
          <p:cNvPr id="7" name="Imagen 6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6B2C216A-4B00-40A0-8B5D-88E76F16AF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09" y="0"/>
            <a:ext cx="107447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204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E098DBE8-1519-4236-9972-0962CF8D64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977" y="0"/>
            <a:ext cx="103160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108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captura de pantalla&#10;&#10;Descripción generada automáticamente">
            <a:extLst>
              <a:ext uri="{FF2B5EF4-FFF2-40B4-BE49-F238E27FC236}">
                <a16:creationId xmlns:a16="http://schemas.microsoft.com/office/drawing/2014/main" id="{3031ADDC-702C-47F9-A194-D7A72A916A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315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&#10;&#10;Descripción generada automáticamente">
            <a:extLst>
              <a:ext uri="{FF2B5EF4-FFF2-40B4-BE49-F238E27FC236}">
                <a16:creationId xmlns:a16="http://schemas.microsoft.com/office/drawing/2014/main" id="{2421987E-B5D9-430F-98F2-18C769B252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870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DE4AED7F-43F4-42FB-A39B-032EFA0FCA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847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AC7CF54D-2DEF-4826-A658-8F4105D429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694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0BE6DADD-2BC7-4163-9EA5-7C436F13D2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45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0E588F19-75F1-4201-9A11-20887DB138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32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texto, mapa&#10;&#10;Descripción generada automáticamente">
            <a:extLst>
              <a:ext uri="{FF2B5EF4-FFF2-40B4-BE49-F238E27FC236}">
                <a16:creationId xmlns:a16="http://schemas.microsoft.com/office/drawing/2014/main" id="{0CCADF2E-6E68-46E2-A206-1706AC557C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29" y="0"/>
            <a:ext cx="11660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44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70">
        <p:fade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558</TotalTime>
  <Words>0</Words>
  <Application>Microsoft Office PowerPoint</Application>
  <PresentationFormat>Panorámica</PresentationFormat>
  <Paragraphs>0</Paragraphs>
  <Slides>138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138</vt:i4>
      </vt:variant>
    </vt:vector>
  </HeadingPairs>
  <TitlesOfParts>
    <vt:vector size="142" baseType="lpstr">
      <vt:lpstr>Arial</vt:lpstr>
      <vt:lpstr>Calibri</vt:lpstr>
      <vt:lpstr>Calibri Light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Jaire Cagigal</dc:creator>
  <cp:lastModifiedBy>Jaire Cagigal</cp:lastModifiedBy>
  <cp:revision>141</cp:revision>
  <dcterms:created xsi:type="dcterms:W3CDTF">2019-05-13T03:51:11Z</dcterms:created>
  <dcterms:modified xsi:type="dcterms:W3CDTF">2019-05-20T08:13:17Z</dcterms:modified>
</cp:coreProperties>
</file>