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</p:sldMasterIdLst>
  <p:sldIdLst>
    <p:sldId id="266" r:id="rId5"/>
    <p:sldId id="309" r:id="rId6"/>
    <p:sldId id="322" r:id="rId7"/>
    <p:sldId id="323" r:id="rId8"/>
    <p:sldId id="308" r:id="rId9"/>
    <p:sldId id="317" r:id="rId10"/>
    <p:sldId id="316" r:id="rId11"/>
    <p:sldId id="315" r:id="rId12"/>
    <p:sldId id="324" r:id="rId13"/>
    <p:sldId id="318" r:id="rId14"/>
    <p:sldId id="319" r:id="rId15"/>
    <p:sldId id="320" r:id="rId16"/>
    <p:sldId id="325" r:id="rId17"/>
    <p:sldId id="321" r:id="rId18"/>
    <p:sldId id="326" r:id="rId19"/>
    <p:sldId id="329" r:id="rId20"/>
    <p:sldId id="340" r:id="rId21"/>
    <p:sldId id="347" r:id="rId22"/>
    <p:sldId id="348" r:id="rId23"/>
    <p:sldId id="327" r:id="rId24"/>
    <p:sldId id="330" r:id="rId25"/>
    <p:sldId id="332" r:id="rId26"/>
    <p:sldId id="333" r:id="rId27"/>
    <p:sldId id="334" r:id="rId28"/>
    <p:sldId id="328" r:id="rId29"/>
    <p:sldId id="341" r:id="rId30"/>
    <p:sldId id="336" r:id="rId31"/>
    <p:sldId id="337" r:id="rId32"/>
    <p:sldId id="342" r:id="rId33"/>
    <p:sldId id="359" r:id="rId34"/>
    <p:sldId id="343" r:id="rId35"/>
    <p:sldId id="338" r:id="rId36"/>
    <p:sldId id="344" r:id="rId37"/>
    <p:sldId id="346" r:id="rId38"/>
    <p:sldId id="345" r:id="rId39"/>
    <p:sldId id="355" r:id="rId40"/>
    <p:sldId id="351" r:id="rId41"/>
    <p:sldId id="354" r:id="rId42"/>
    <p:sldId id="363" r:id="rId43"/>
    <p:sldId id="365" r:id="rId44"/>
    <p:sldId id="362" r:id="rId45"/>
    <p:sldId id="360" r:id="rId46"/>
    <p:sldId id="361" r:id="rId47"/>
    <p:sldId id="364" r:id="rId48"/>
    <p:sldId id="366" r:id="rId49"/>
    <p:sldId id="350" r:id="rId50"/>
    <p:sldId id="356" r:id="rId51"/>
    <p:sldId id="357" r:id="rId52"/>
    <p:sldId id="374" r:id="rId53"/>
    <p:sldId id="371" r:id="rId54"/>
    <p:sldId id="373" r:id="rId55"/>
    <p:sldId id="375" r:id="rId56"/>
    <p:sldId id="376" r:id="rId57"/>
    <p:sldId id="370" r:id="rId58"/>
    <p:sldId id="352" r:id="rId59"/>
    <p:sldId id="367" r:id="rId60"/>
    <p:sldId id="368" r:id="rId61"/>
    <p:sldId id="369" r:id="rId62"/>
    <p:sldId id="377" r:id="rId63"/>
    <p:sldId id="381" r:id="rId64"/>
    <p:sldId id="382" r:id="rId65"/>
    <p:sldId id="383" r:id="rId66"/>
    <p:sldId id="384" r:id="rId67"/>
    <p:sldId id="385" r:id="rId68"/>
    <p:sldId id="380" r:id="rId69"/>
    <p:sldId id="379" r:id="rId70"/>
    <p:sldId id="386" r:id="rId71"/>
    <p:sldId id="314" r:id="rId7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8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39" autoAdjust="0"/>
    <p:restoredTop sz="94619" autoAdjust="0"/>
  </p:normalViewPr>
  <p:slideViewPr>
    <p:cSldViewPr snapToGrid="0">
      <p:cViewPr>
        <p:scale>
          <a:sx n="50" d="100"/>
          <a:sy n="50" d="100"/>
        </p:scale>
        <p:origin x="1877" y="8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76A2E-FF60-0DB1-EB50-FF1E74AD1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9FFD5-ADF8-4036-BF09-9A67D24DB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3ED06-FD40-A77D-65EF-DF2BB7C35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2B4B8-DB0E-BC20-747C-6975312B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6FDA02-4ACD-F706-3346-99D174833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088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8934-92A0-8E22-B07A-466849EB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D013B6-751B-EFFE-055C-591C240A0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0F813-451D-89E7-13BC-9675E838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55C90-1693-7771-EA1C-171C1515C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73212-D73B-3CDD-F379-0B6D14693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829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7F7D07-A41B-3C69-9CCD-63F5E982E4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22E68F-61A1-EDE0-38D7-11F621736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6F3DE-9FA3-8F54-3832-76D0E69CB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C83F0-22E9-7A9C-EBB7-EAEB349CD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BA916-69F3-F92D-259E-0A09732D9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9602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D91E9-5D95-BE93-1EA2-4EA6BBF89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87F53-74BE-5963-E4EC-D721CCCC2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606F5-C039-D7E9-E96E-8BDBCED7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B15B9-1CC8-C829-8B6F-D7BAD97A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E8296-7DAA-9FA6-508D-E2997CCF0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060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4965F-DB1D-F53B-D13A-B77C14F8A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C5A319-AFA2-ABF8-D310-4276E32F3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E048E-07B1-259B-5C8B-98B8DE29F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C29E6-C0AC-A69D-B8BF-C36757FA0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A9D8B-040D-E39B-E50D-942BB88E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45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6EC09-AE1E-7786-38D2-C739FA606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D7C3F-6717-48EB-353D-EB28648A1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D88792-F9C9-6CC5-B1B4-1ACB9261C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23E65-F6F7-DF21-AC13-B8F5B65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3C8A5-74A5-51A6-4188-43090B8C0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9395F-5C17-47B4-7D41-26A8DF2A0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32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E3408-ACA1-FAB3-CC3A-8F4507EA8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A6E1B-F337-A302-DD30-8314A2A2A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4B57D-9F23-AB0E-F5E7-2B78B39FD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7A94EC-F0C8-4FDB-BD20-34F1079A5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11DB89-734C-94A7-8733-2A6A6D6F3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DDD58F-4932-2003-5E42-EF7B84746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F1E82-AD39-FE4B-3AD5-472DF8CE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46198-9D15-7040-633E-19E604DF3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78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0431-0854-E0DB-FE02-63E8C8DEF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31BFE3-7669-F497-6296-3CFE5B86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32C9A-A864-A2DA-A514-C2F2E7AB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80C5C7-6795-1D19-CEBF-A68E86A3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026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3B8F4-C1F2-8007-4C4F-7AB725369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0C5ED-BEB2-35E6-869F-68AAE341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6CA68-6E04-258D-78EA-996B64C2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24E32-CFA8-E023-4BD7-E23C640E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93524-6A4F-9C94-B2D9-5B714476D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C8B95-A575-E568-5B67-C7FDBF3E7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8E447-7CF0-75C6-B9A9-C9FACAB3C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596B6E-9DEC-6F5F-C615-7DE5EEE28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46FB8-FF78-0C39-5817-AAD6CB521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329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F3CB9-B710-95F0-77D4-AE5B4FB1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7F8096-3A55-6D8A-91C3-8955A7CF4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34D0A7-C003-1695-20C9-3F72CFA44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8AF7A-36EB-7DF5-367D-60282DFD3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F9FB8-561A-5B4C-BAC4-E6D16A167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488509-F6D1-493E-1B94-9D1DD1195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83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F194C6-6657-1586-739B-353343D17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C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90E30-AE24-1F45-5AC8-B704FE9BA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C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B195B-3DA1-A539-B09D-2DD90BF92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F6B7F-CA44-8AC9-98BC-769DA5CBE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92E94-1627-7C7B-DAAC-AD85A5D65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59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5734D12-A44B-AEA5-C07C-C6AAF9B4B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184" y="358032"/>
            <a:ext cx="8590083" cy="483106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0121" y="5449972"/>
            <a:ext cx="7874208" cy="1137918"/>
          </a:xfrm>
        </p:spPr>
        <p:txBody>
          <a:bodyPr>
            <a:normAutofit/>
          </a:bodyPr>
          <a:lstStyle/>
          <a:p>
            <a:pPr marL="461645" marR="471805" algn="ctr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HÁBITAT</a:t>
            </a:r>
            <a:r>
              <a:rPr lang="es-ES" sz="1800" b="1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s-ES" sz="1800" b="1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VIVIENDA</a:t>
            </a:r>
            <a:r>
              <a:rPr lang="es-ES" sz="1800" b="1" spc="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COLECTIVA</a:t>
            </a:r>
            <a:r>
              <a:rPr lang="es-ES" sz="1800" b="1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s-ES" sz="1800" b="1" spc="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PARTIR</a:t>
            </a:r>
            <a:r>
              <a:rPr lang="es-ES" sz="1800" b="1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es-ES" sz="1800" b="1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SISTEMAS</a:t>
            </a:r>
            <a:r>
              <a:rPr lang="es-ES" sz="1800" b="1" spc="-3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PREFABRICADOS</a:t>
            </a:r>
            <a:r>
              <a:rPr lang="es-ES" sz="1800" b="1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s-ES" sz="1800" b="1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es-ES" sz="1800" b="1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CABECERA</a:t>
            </a:r>
            <a:r>
              <a:rPr lang="es-ES" sz="1800" b="1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NORTE</a:t>
            </a:r>
            <a:r>
              <a:rPr lang="es-ES" sz="1800" b="1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</a:t>
            </a:r>
            <a:r>
              <a:rPr lang="es-ES" sz="1800" b="1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PARQUE</a:t>
            </a:r>
            <a:r>
              <a:rPr lang="es-ES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BICENTENARIO,</a:t>
            </a:r>
            <a:r>
              <a:rPr lang="es-ES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QUITO.</a:t>
            </a:r>
            <a:endParaRPr lang="es-EC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4609FD2-A889-C7DB-DEAD-D70EC7330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75" y="3810339"/>
            <a:ext cx="1395399" cy="85484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46D7A5F-2447-1351-457F-AFEE3FD58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91" y="1779449"/>
            <a:ext cx="1029427" cy="1029427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2B7CB1A9-2FC9-FF3A-673F-982A42E4B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571" y="5388293"/>
            <a:ext cx="1105209" cy="76389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87C9DB4-8E3C-2AA3-F406-A09A667D59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291" y="484357"/>
            <a:ext cx="932808" cy="74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B6953EE-1B10-09C6-BBD1-793E939078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" r="1604"/>
          <a:stretch/>
        </p:blipFill>
        <p:spPr>
          <a:xfrm>
            <a:off x="566421" y="0"/>
            <a:ext cx="10752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45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63C260-404A-5173-4380-ED69EA57FD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35"/>
          <a:stretch/>
        </p:blipFill>
        <p:spPr>
          <a:xfrm>
            <a:off x="1378141" y="0"/>
            <a:ext cx="480421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0E21DB-C7F7-2F62-EA52-8E82B329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23" b="13629"/>
          <a:stretch/>
        </p:blipFill>
        <p:spPr>
          <a:xfrm>
            <a:off x="6283960" y="70648"/>
            <a:ext cx="5039360" cy="67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24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70421B-4377-A907-0A4A-06C6D86476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" r="47459" b="2616"/>
          <a:stretch/>
        </p:blipFill>
        <p:spPr>
          <a:xfrm>
            <a:off x="1720355" y="0"/>
            <a:ext cx="4587848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AE7372-2E4E-7608-241E-A4FDC3DC87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45" r="3745" b="12939"/>
          <a:stretch/>
        </p:blipFill>
        <p:spPr>
          <a:xfrm>
            <a:off x="6312061" y="-1"/>
            <a:ext cx="4614440" cy="682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19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9FA5C-043D-7193-1293-292CC9201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" r="48962"/>
          <a:stretch/>
        </p:blipFill>
        <p:spPr>
          <a:xfrm>
            <a:off x="1469985" y="0"/>
            <a:ext cx="4525397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5AC14A-4FD5-1DFB-3D6F-287203560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146" b="21041"/>
          <a:stretch/>
        </p:blipFill>
        <p:spPr>
          <a:xfrm>
            <a:off x="6096000" y="0"/>
            <a:ext cx="5639415" cy="674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89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C6551C-8487-46ED-1615-C5EE2A294E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0" r="48584"/>
          <a:stretch/>
        </p:blipFill>
        <p:spPr>
          <a:xfrm>
            <a:off x="1589590" y="0"/>
            <a:ext cx="463759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B6C2E7-44DD-7355-31A8-A148864ED4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21" r="2995" b="20534"/>
          <a:stretch/>
        </p:blipFill>
        <p:spPr>
          <a:xfrm>
            <a:off x="6227180" y="0"/>
            <a:ext cx="5238033" cy="670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56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Desarrollo Escala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URBANA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2AAAD9-F783-E685-AFE1-AC08A5F3B1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35" y="1778000"/>
            <a:ext cx="10319647" cy="3108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806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2A2037-90D8-CCEB-A73A-91F771CBF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983" y="0"/>
            <a:ext cx="9329197" cy="67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6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9E947-C8D1-0FB7-C32A-FEB07A24E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72" y="0"/>
            <a:ext cx="10280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58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21B3AF-D471-2E79-C65B-15AB01765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44" y="0"/>
            <a:ext cx="1111611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79B35C-2157-8C56-6E72-E625C2DAA57D}"/>
              </a:ext>
            </a:extLst>
          </p:cNvPr>
          <p:cNvSpPr/>
          <p:nvPr/>
        </p:nvSpPr>
        <p:spPr>
          <a:xfrm>
            <a:off x="364996" y="0"/>
            <a:ext cx="192139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1F5823-523E-8DD7-0EEB-79F2564870B7}"/>
              </a:ext>
            </a:extLst>
          </p:cNvPr>
          <p:cNvSpPr/>
          <p:nvPr/>
        </p:nvSpPr>
        <p:spPr>
          <a:xfrm flipH="1">
            <a:off x="10180004" y="0"/>
            <a:ext cx="17263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22789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537B4A-4609-9F55-42FC-28C6F4DC9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60" y="0"/>
            <a:ext cx="11135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3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1" y="5892802"/>
            <a:ext cx="3306402" cy="48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2500" b="1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0838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FBBE1CB-3E35-0F81-CF7E-51F6242FCD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49" r="34024"/>
          <a:stretch/>
        </p:blipFill>
        <p:spPr>
          <a:xfrm>
            <a:off x="3303699" y="0"/>
            <a:ext cx="394208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CFE6BF-44F9-060F-12C8-7FAB211CD344}"/>
              </a:ext>
            </a:extLst>
          </p:cNvPr>
          <p:cNvSpPr/>
          <p:nvPr/>
        </p:nvSpPr>
        <p:spPr>
          <a:xfrm>
            <a:off x="2397760" y="0"/>
            <a:ext cx="192139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5A5E11-563E-97F0-BDCB-B2CEB21CB937}"/>
              </a:ext>
            </a:extLst>
          </p:cNvPr>
          <p:cNvSpPr/>
          <p:nvPr/>
        </p:nvSpPr>
        <p:spPr>
          <a:xfrm flipH="1">
            <a:off x="6108958" y="0"/>
            <a:ext cx="17263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72215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6EDD4A-DD2B-4B9D-50F5-B000D691B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" t="1111" r="460" b="622"/>
          <a:stretch/>
        </p:blipFill>
        <p:spPr>
          <a:xfrm>
            <a:off x="1552691" y="0"/>
            <a:ext cx="9086617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F88A75-63BA-BC6C-FBC2-DB28AF4BE203}"/>
              </a:ext>
            </a:extLst>
          </p:cNvPr>
          <p:cNvSpPr/>
          <p:nvPr/>
        </p:nvSpPr>
        <p:spPr>
          <a:xfrm>
            <a:off x="1462276" y="0"/>
            <a:ext cx="192139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0C7CBE-BE54-E233-3610-FEA86E89B401}"/>
              </a:ext>
            </a:extLst>
          </p:cNvPr>
          <p:cNvSpPr/>
          <p:nvPr/>
        </p:nvSpPr>
        <p:spPr>
          <a:xfrm flipH="1">
            <a:off x="8950644" y="0"/>
            <a:ext cx="17263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Desarrollo Escala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URB - ARQ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848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642479-2DC6-FB65-9128-AC7778452D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812" y="0"/>
            <a:ext cx="907237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C6E2CB-003B-687D-7E2F-0189F2C15D7D}"/>
              </a:ext>
            </a:extLst>
          </p:cNvPr>
          <p:cNvSpPr/>
          <p:nvPr/>
        </p:nvSpPr>
        <p:spPr>
          <a:xfrm>
            <a:off x="1462276" y="0"/>
            <a:ext cx="192139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4BD3FB-4B9A-00D0-5698-8B53981A9162}"/>
              </a:ext>
            </a:extLst>
          </p:cNvPr>
          <p:cNvSpPr/>
          <p:nvPr/>
        </p:nvSpPr>
        <p:spPr>
          <a:xfrm flipH="1">
            <a:off x="8950644" y="0"/>
            <a:ext cx="17263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8819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FD7F9C-5FFA-3FFC-53F8-0F422A9590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t="889" r="814" b="889"/>
          <a:stretch/>
        </p:blipFill>
        <p:spPr bwMode="auto">
          <a:xfrm>
            <a:off x="1577012" y="0"/>
            <a:ext cx="90379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BDADAA-6055-D968-7795-96AC871E9F16}"/>
              </a:ext>
            </a:extLst>
          </p:cNvPr>
          <p:cNvSpPr/>
          <p:nvPr/>
        </p:nvSpPr>
        <p:spPr>
          <a:xfrm>
            <a:off x="1462276" y="0"/>
            <a:ext cx="192139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6CA136-1D43-E7B9-8629-E6031958503B}"/>
              </a:ext>
            </a:extLst>
          </p:cNvPr>
          <p:cNvSpPr/>
          <p:nvPr/>
        </p:nvSpPr>
        <p:spPr>
          <a:xfrm flipH="1">
            <a:off x="8950644" y="0"/>
            <a:ext cx="17263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5979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BDADAA-6055-D968-7795-96AC871E9F16}"/>
              </a:ext>
            </a:extLst>
          </p:cNvPr>
          <p:cNvSpPr/>
          <p:nvPr/>
        </p:nvSpPr>
        <p:spPr>
          <a:xfrm>
            <a:off x="1462276" y="0"/>
            <a:ext cx="192139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6CA136-1D43-E7B9-8629-E6031958503B}"/>
              </a:ext>
            </a:extLst>
          </p:cNvPr>
          <p:cNvSpPr/>
          <p:nvPr/>
        </p:nvSpPr>
        <p:spPr>
          <a:xfrm flipH="1">
            <a:off x="8950644" y="0"/>
            <a:ext cx="1726326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34BD33-C150-BD7E-7259-59635A930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40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7F20D24-DA97-F748-EB5D-04D6C11E5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31" y="-2"/>
            <a:ext cx="10752738" cy="685800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D63E5E0-6E1D-02A2-656E-9E3565106E4B}"/>
              </a:ext>
            </a:extLst>
          </p:cNvPr>
          <p:cNvCxnSpPr/>
          <p:nvPr/>
        </p:nvCxnSpPr>
        <p:spPr>
          <a:xfrm flipH="1" flipV="1">
            <a:off x="7172960" y="5077983"/>
            <a:ext cx="2062480" cy="1223929"/>
          </a:xfrm>
          <a:prstGeom prst="straightConnector1">
            <a:avLst/>
          </a:prstGeom>
          <a:ln w="19050">
            <a:solidFill>
              <a:srgbClr val="FF28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897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C4BE13-E33B-E796-B8B7-980E07A27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7" y="161925"/>
            <a:ext cx="10906125" cy="653415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14B06B-88CC-5A37-AF84-FF56FA1B5E3E}"/>
              </a:ext>
            </a:extLst>
          </p:cNvPr>
          <p:cNvCxnSpPr>
            <a:cxnSpLocks/>
          </p:cNvCxnSpPr>
          <p:nvPr/>
        </p:nvCxnSpPr>
        <p:spPr>
          <a:xfrm flipH="1" flipV="1">
            <a:off x="8646160" y="5810164"/>
            <a:ext cx="1226599" cy="651596"/>
          </a:xfrm>
          <a:prstGeom prst="straightConnector1">
            <a:avLst/>
          </a:prstGeom>
          <a:ln w="57150">
            <a:solidFill>
              <a:srgbClr val="FF28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21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Desarrollo Escala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ARQUITECTÓNICA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map of a city&#10;&#10;Description automatically generated with medium confidence">
            <a:extLst>
              <a:ext uri="{FF2B5EF4-FFF2-40B4-BE49-F238E27FC236}">
                <a16:creationId xmlns:a16="http://schemas.microsoft.com/office/drawing/2014/main" id="{11156363-2350-A878-EB67-C34F8E2B9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400" y="917574"/>
            <a:ext cx="7987520" cy="449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19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A917BA-DC1E-BC6D-52DA-51CE58A10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69" y="0"/>
            <a:ext cx="10519862" cy="685800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8C5502-102E-6717-A3C2-FA80E312137B}"/>
              </a:ext>
            </a:extLst>
          </p:cNvPr>
          <p:cNvSpPr/>
          <p:nvPr/>
        </p:nvSpPr>
        <p:spPr>
          <a:xfrm>
            <a:off x="836069" y="101600"/>
            <a:ext cx="1379933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0860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666E34-73B7-0ECD-A0FE-814DED985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14287"/>
            <a:ext cx="10401300" cy="68294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D360DC-C2C7-FCF7-D6F1-E27E98EA29DC}"/>
              </a:ext>
            </a:extLst>
          </p:cNvPr>
          <p:cNvSpPr/>
          <p:nvPr/>
        </p:nvSpPr>
        <p:spPr>
          <a:xfrm>
            <a:off x="836069" y="14287"/>
            <a:ext cx="1379933" cy="335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12603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Parámetros de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2C3A86-73D9-209B-EB4E-1C370C8494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920" y="802749"/>
            <a:ext cx="5402873" cy="5391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3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B6DB6C17-3695-FC45-6D31-8352012EB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956" y="206106"/>
            <a:ext cx="9006072" cy="64457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17AB89C-48AE-E75F-72DF-EA315982D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78" y="206106"/>
            <a:ext cx="2388998" cy="6445788"/>
          </a:xfrm>
          <a:prstGeom prst="rect">
            <a:avLst/>
          </a:prstGeom>
        </p:spPr>
      </p:pic>
      <p:sp>
        <p:nvSpPr>
          <p:cNvPr id="30" name="Subtitle 2">
            <a:extLst>
              <a:ext uri="{FF2B5EF4-FFF2-40B4-BE49-F238E27FC236}">
                <a16:creationId xmlns:a16="http://schemas.microsoft.com/office/drawing/2014/main" id="{06042488-49FC-6EAF-5EAA-50622360A042}"/>
              </a:ext>
            </a:extLst>
          </p:cNvPr>
          <p:cNvSpPr txBox="1">
            <a:spLocks/>
          </p:cNvSpPr>
          <p:nvPr/>
        </p:nvSpPr>
        <p:spPr>
          <a:xfrm>
            <a:off x="2449156" y="6375049"/>
            <a:ext cx="3479009" cy="477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1200" b="1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Fuente: SkyScraperCity.com</a:t>
            </a:r>
            <a:endParaRPr lang="es-EC" sz="120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29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89A35D-110C-90BB-5331-5EF86832BC3D}"/>
              </a:ext>
            </a:extLst>
          </p:cNvPr>
          <p:cNvSpPr txBox="1">
            <a:spLocks/>
          </p:cNvSpPr>
          <p:nvPr/>
        </p:nvSpPr>
        <p:spPr>
          <a:xfrm>
            <a:off x="8897398" y="57912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Parámetros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AB7AE8-930A-C097-66DF-5ED3571D6837}"/>
              </a:ext>
            </a:extLst>
          </p:cNvPr>
          <p:cNvCxnSpPr>
            <a:cxnSpLocks/>
          </p:cNvCxnSpPr>
          <p:nvPr/>
        </p:nvCxnSpPr>
        <p:spPr>
          <a:xfrm>
            <a:off x="9315704" y="62734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E38AF8CA-0749-C41B-3EF3-28BCEDFDF460}"/>
              </a:ext>
            </a:extLst>
          </p:cNvPr>
          <p:cNvSpPr txBox="1">
            <a:spLocks/>
          </p:cNvSpPr>
          <p:nvPr/>
        </p:nvSpPr>
        <p:spPr>
          <a:xfrm>
            <a:off x="8897398" y="62734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USUARIOS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AE3653-52FD-CDE5-DAD7-5C84433109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97" y="93001"/>
            <a:ext cx="8470631" cy="65899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0068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FB26FD2F-FDE5-B6C3-7ABD-2E0112275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03" y="284550"/>
            <a:ext cx="9282430" cy="55066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E89A35D-110C-90BB-5331-5EF86832BC3D}"/>
              </a:ext>
            </a:extLst>
          </p:cNvPr>
          <p:cNvSpPr txBox="1">
            <a:spLocks/>
          </p:cNvSpPr>
          <p:nvPr/>
        </p:nvSpPr>
        <p:spPr>
          <a:xfrm>
            <a:off x="8897398" y="57912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Parámetros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AB7AE8-930A-C097-66DF-5ED3571D6837}"/>
              </a:ext>
            </a:extLst>
          </p:cNvPr>
          <p:cNvCxnSpPr>
            <a:cxnSpLocks/>
          </p:cNvCxnSpPr>
          <p:nvPr/>
        </p:nvCxnSpPr>
        <p:spPr>
          <a:xfrm>
            <a:off x="9315704" y="62734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E38AF8CA-0749-C41B-3EF3-28BCEDFDF460}"/>
              </a:ext>
            </a:extLst>
          </p:cNvPr>
          <p:cNvSpPr txBox="1">
            <a:spLocks/>
          </p:cNvSpPr>
          <p:nvPr/>
        </p:nvSpPr>
        <p:spPr>
          <a:xfrm>
            <a:off x="8897398" y="62734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 y VIP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713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65EDDD25-A3DF-2683-E95B-8EEC12296D8E}"/>
              </a:ext>
            </a:extLst>
          </p:cNvPr>
          <p:cNvSpPr txBox="1">
            <a:spLocks/>
          </p:cNvSpPr>
          <p:nvPr/>
        </p:nvSpPr>
        <p:spPr>
          <a:xfrm>
            <a:off x="8476790" y="5653699"/>
            <a:ext cx="3789680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Teoría de Soportes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82AFCCA-BC0A-A558-D8CE-48058B423D4E}"/>
              </a:ext>
            </a:extLst>
          </p:cNvPr>
          <p:cNvCxnSpPr>
            <a:cxnSpLocks/>
          </p:cNvCxnSpPr>
          <p:nvPr/>
        </p:nvCxnSpPr>
        <p:spPr>
          <a:xfrm>
            <a:off x="9000744" y="611361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ubtitle 2">
            <a:extLst>
              <a:ext uri="{FF2B5EF4-FFF2-40B4-BE49-F238E27FC236}">
                <a16:creationId xmlns:a16="http://schemas.microsoft.com/office/drawing/2014/main" id="{40F15906-DE70-B294-1676-532AD5AF45B0}"/>
              </a:ext>
            </a:extLst>
          </p:cNvPr>
          <p:cNvSpPr txBox="1">
            <a:spLocks/>
          </p:cNvSpPr>
          <p:nvPr/>
        </p:nvSpPr>
        <p:spPr>
          <a:xfrm>
            <a:off x="8582438" y="611361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N.J. HABRAKEN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C41BC-54AB-9790-8B39-5A52846912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2" y="302088"/>
            <a:ext cx="6652858" cy="333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4196D3-607A-4017-6BC1-2E818708AD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027" y="4122392"/>
            <a:ext cx="4191043" cy="265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59D8EB-E06C-D7EA-FD89-CAF39ACB4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2" y="4180258"/>
            <a:ext cx="2989490" cy="2538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68F40F-5536-09DF-2F97-D36B10E667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638" y="302088"/>
            <a:ext cx="4769838" cy="5006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603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89A35D-110C-90BB-5331-5EF86832BC3D}"/>
              </a:ext>
            </a:extLst>
          </p:cNvPr>
          <p:cNvSpPr txBox="1">
            <a:spLocks/>
          </p:cNvSpPr>
          <p:nvPr/>
        </p:nvSpPr>
        <p:spPr>
          <a:xfrm>
            <a:off x="8897398" y="57912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Enunciados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AB7AE8-930A-C097-66DF-5ED3571D6837}"/>
              </a:ext>
            </a:extLst>
          </p:cNvPr>
          <p:cNvCxnSpPr>
            <a:cxnSpLocks/>
          </p:cNvCxnSpPr>
          <p:nvPr/>
        </p:nvCxnSpPr>
        <p:spPr>
          <a:xfrm>
            <a:off x="9315704" y="62734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E38AF8CA-0749-C41B-3EF3-28BCEDFDF460}"/>
              </a:ext>
            </a:extLst>
          </p:cNvPr>
          <p:cNvSpPr txBox="1">
            <a:spLocks/>
          </p:cNvSpPr>
          <p:nvPr/>
        </p:nvSpPr>
        <p:spPr>
          <a:xfrm>
            <a:off x="8897398" y="62734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Josep María Montaner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772382-71F6-F8F2-F3D8-57C8BDE6CD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56" y="558341"/>
            <a:ext cx="9457723" cy="49917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EF0F42D-BDF3-B5AC-15FC-A753E53CF37C}"/>
              </a:ext>
            </a:extLst>
          </p:cNvPr>
          <p:cNvSpPr txBox="1">
            <a:spLocks/>
          </p:cNvSpPr>
          <p:nvPr/>
        </p:nvSpPr>
        <p:spPr>
          <a:xfrm>
            <a:off x="0" y="6043494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Herramientas para Habitar el Presente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120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F9B4D-66E1-D699-5230-4BA3FE14E6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17064"/>
            <a:ext cx="8858504" cy="64238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F8008549-391A-FBFA-8FD7-B8D5F63B3A54}"/>
              </a:ext>
            </a:extLst>
          </p:cNvPr>
          <p:cNvSpPr txBox="1">
            <a:spLocks/>
          </p:cNvSpPr>
          <p:nvPr/>
        </p:nvSpPr>
        <p:spPr>
          <a:xfrm>
            <a:off x="8897398" y="57912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Enunciados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F33768-B53B-8DF7-461A-B3F74D9FB732}"/>
              </a:ext>
            </a:extLst>
          </p:cNvPr>
          <p:cNvCxnSpPr>
            <a:cxnSpLocks/>
          </p:cNvCxnSpPr>
          <p:nvPr/>
        </p:nvCxnSpPr>
        <p:spPr>
          <a:xfrm>
            <a:off x="9315704" y="62734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22A41EB9-2BF7-7FD6-C53E-4E6077DBC169}"/>
              </a:ext>
            </a:extLst>
          </p:cNvPr>
          <p:cNvSpPr txBox="1">
            <a:spLocks/>
          </p:cNvSpPr>
          <p:nvPr/>
        </p:nvSpPr>
        <p:spPr>
          <a:xfrm>
            <a:off x="8897398" y="62734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Josep María Montaner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358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89A35D-110C-90BB-5331-5EF86832BC3D}"/>
              </a:ext>
            </a:extLst>
          </p:cNvPr>
          <p:cNvSpPr txBox="1">
            <a:spLocks/>
          </p:cNvSpPr>
          <p:nvPr/>
        </p:nvSpPr>
        <p:spPr>
          <a:xfrm>
            <a:off x="8897398" y="57912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Parámetros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AB7AE8-930A-C097-66DF-5ED3571D6837}"/>
              </a:ext>
            </a:extLst>
          </p:cNvPr>
          <p:cNvCxnSpPr>
            <a:cxnSpLocks/>
          </p:cNvCxnSpPr>
          <p:nvPr/>
        </p:nvCxnSpPr>
        <p:spPr>
          <a:xfrm>
            <a:off x="9315704" y="62734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E38AF8CA-0749-C41B-3EF3-28BCEDFDF460}"/>
              </a:ext>
            </a:extLst>
          </p:cNvPr>
          <p:cNvSpPr txBox="1">
            <a:spLocks/>
          </p:cNvSpPr>
          <p:nvPr/>
        </p:nvSpPr>
        <p:spPr>
          <a:xfrm>
            <a:off x="8897398" y="62734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 N°0352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22CDDD-3D40-FC36-7EC1-CF44943083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385" y="214106"/>
            <a:ext cx="9959229" cy="6643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36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Bloque 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A3D6B3-C33A-0A67-708A-0DD738A4B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931" y="-6701"/>
            <a:ext cx="687705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94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FD48F-4B9E-FB35-65FE-71796085B2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3"/>
          <a:stretch/>
        </p:blipFill>
        <p:spPr>
          <a:xfrm>
            <a:off x="0" y="67503"/>
            <a:ext cx="12151360" cy="67229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127B4FB-A244-8443-E31D-7DDBC72D4CDE}"/>
              </a:ext>
            </a:extLst>
          </p:cNvPr>
          <p:cNvSpPr/>
          <p:nvPr/>
        </p:nvSpPr>
        <p:spPr>
          <a:xfrm>
            <a:off x="5846323" y="6194187"/>
            <a:ext cx="1887166" cy="469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29766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D9F0A-F3A3-DE86-DF8E-70132AD73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64" y="0"/>
            <a:ext cx="11261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28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E21F0D-6F72-46B9-B01A-8DB3E6376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438" y="0"/>
            <a:ext cx="992312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3E8D89-DA6B-5FF2-10AE-9E85C6658233}"/>
              </a:ext>
            </a:extLst>
          </p:cNvPr>
          <p:cNvSpPr/>
          <p:nvPr/>
        </p:nvSpPr>
        <p:spPr>
          <a:xfrm>
            <a:off x="8540885" y="0"/>
            <a:ext cx="2626468" cy="175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42164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1" y="5892802"/>
            <a:ext cx="3306402" cy="48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PROBLEMÁTICA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4394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D39F9EC4-75F9-5B1D-CB3F-C298D2CB7C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36" t="22195" r="20418" b="19132"/>
          <a:stretch/>
        </p:blipFill>
        <p:spPr bwMode="auto">
          <a:xfrm>
            <a:off x="4970784" y="1253131"/>
            <a:ext cx="4704080" cy="45580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11D168-B85B-BDEF-2E54-0DA478469658}"/>
              </a:ext>
            </a:extLst>
          </p:cNvPr>
          <p:cNvSpPr/>
          <p:nvPr/>
        </p:nvSpPr>
        <p:spPr>
          <a:xfrm>
            <a:off x="3731264" y="1037927"/>
            <a:ext cx="2171696" cy="5281243"/>
          </a:xfrm>
          <a:custGeom>
            <a:avLst/>
            <a:gdLst>
              <a:gd name="connsiteX0" fmla="*/ 355600 w 1747520"/>
              <a:gd name="connsiteY0" fmla="*/ 3538510 h 4249710"/>
              <a:gd name="connsiteX1" fmla="*/ 406400 w 1747520"/>
              <a:gd name="connsiteY1" fmla="*/ 3792510 h 4249710"/>
              <a:gd name="connsiteX2" fmla="*/ 802640 w 1747520"/>
              <a:gd name="connsiteY2" fmla="*/ 4209070 h 4249710"/>
              <a:gd name="connsiteX3" fmla="*/ 985520 w 1747520"/>
              <a:gd name="connsiteY3" fmla="*/ 4249710 h 4249710"/>
              <a:gd name="connsiteX4" fmla="*/ 1503680 w 1747520"/>
              <a:gd name="connsiteY4" fmla="*/ 4076990 h 4249710"/>
              <a:gd name="connsiteX5" fmla="*/ 1524000 w 1747520"/>
              <a:gd name="connsiteY5" fmla="*/ 3934750 h 4249710"/>
              <a:gd name="connsiteX6" fmla="*/ 1493520 w 1747520"/>
              <a:gd name="connsiteY6" fmla="*/ 3660430 h 4249710"/>
              <a:gd name="connsiteX7" fmla="*/ 1422400 w 1747520"/>
              <a:gd name="connsiteY7" fmla="*/ 3457230 h 4249710"/>
              <a:gd name="connsiteX8" fmla="*/ 1330960 w 1747520"/>
              <a:gd name="connsiteY8" fmla="*/ 3254030 h 4249710"/>
              <a:gd name="connsiteX9" fmla="*/ 1259840 w 1747520"/>
              <a:gd name="connsiteY9" fmla="*/ 3050830 h 4249710"/>
              <a:gd name="connsiteX10" fmla="*/ 1137920 w 1747520"/>
              <a:gd name="connsiteY10" fmla="*/ 2705390 h 4249710"/>
              <a:gd name="connsiteX11" fmla="*/ 1107440 w 1747520"/>
              <a:gd name="connsiteY11" fmla="*/ 2613950 h 4249710"/>
              <a:gd name="connsiteX12" fmla="*/ 1066800 w 1747520"/>
              <a:gd name="connsiteY12" fmla="*/ 2552990 h 4249710"/>
              <a:gd name="connsiteX13" fmla="*/ 1056640 w 1747520"/>
              <a:gd name="connsiteY13" fmla="*/ 2451390 h 4249710"/>
              <a:gd name="connsiteX14" fmla="*/ 965200 w 1747520"/>
              <a:gd name="connsiteY14" fmla="*/ 2227870 h 4249710"/>
              <a:gd name="connsiteX15" fmla="*/ 934720 w 1747520"/>
              <a:gd name="connsiteY15" fmla="*/ 2055150 h 4249710"/>
              <a:gd name="connsiteX16" fmla="*/ 934720 w 1747520"/>
              <a:gd name="connsiteY16" fmla="*/ 1476030 h 4249710"/>
              <a:gd name="connsiteX17" fmla="*/ 955040 w 1747520"/>
              <a:gd name="connsiteY17" fmla="*/ 1364270 h 4249710"/>
              <a:gd name="connsiteX18" fmla="*/ 965200 w 1747520"/>
              <a:gd name="connsiteY18" fmla="*/ 1282990 h 4249710"/>
              <a:gd name="connsiteX19" fmla="*/ 1036320 w 1747520"/>
              <a:gd name="connsiteY19" fmla="*/ 1171230 h 4249710"/>
              <a:gd name="connsiteX20" fmla="*/ 1107440 w 1747520"/>
              <a:gd name="connsiteY20" fmla="*/ 1039150 h 4249710"/>
              <a:gd name="connsiteX21" fmla="*/ 1148080 w 1747520"/>
              <a:gd name="connsiteY21" fmla="*/ 1008670 h 4249710"/>
              <a:gd name="connsiteX22" fmla="*/ 1351280 w 1747520"/>
              <a:gd name="connsiteY22" fmla="*/ 835950 h 4249710"/>
              <a:gd name="connsiteX23" fmla="*/ 1412240 w 1747520"/>
              <a:gd name="connsiteY23" fmla="*/ 815630 h 4249710"/>
              <a:gd name="connsiteX24" fmla="*/ 1493520 w 1747520"/>
              <a:gd name="connsiteY24" fmla="*/ 764830 h 4249710"/>
              <a:gd name="connsiteX25" fmla="*/ 1605280 w 1747520"/>
              <a:gd name="connsiteY25" fmla="*/ 663230 h 4249710"/>
              <a:gd name="connsiteX26" fmla="*/ 1747520 w 1747520"/>
              <a:gd name="connsiteY26" fmla="*/ 409230 h 4249710"/>
              <a:gd name="connsiteX27" fmla="*/ 1645920 w 1747520"/>
              <a:gd name="connsiteY27" fmla="*/ 23150 h 4249710"/>
              <a:gd name="connsiteX28" fmla="*/ 1422400 w 1747520"/>
              <a:gd name="connsiteY28" fmla="*/ 43470 h 4249710"/>
              <a:gd name="connsiteX29" fmla="*/ 162560 w 1747520"/>
              <a:gd name="connsiteY29" fmla="*/ 399070 h 4249710"/>
              <a:gd name="connsiteX30" fmla="*/ 0 w 1747520"/>
              <a:gd name="connsiteY30" fmla="*/ 592110 h 4249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747520" h="4249710">
                <a:moveTo>
                  <a:pt x="355600" y="3538510"/>
                </a:moveTo>
                <a:cubicBezTo>
                  <a:pt x="372533" y="3623177"/>
                  <a:pt x="370904" y="3713801"/>
                  <a:pt x="406400" y="3792510"/>
                </a:cubicBezTo>
                <a:cubicBezTo>
                  <a:pt x="486772" y="3970726"/>
                  <a:pt x="626388" y="4123203"/>
                  <a:pt x="802640" y="4209070"/>
                </a:cubicBezTo>
                <a:cubicBezTo>
                  <a:pt x="858779" y="4236420"/>
                  <a:pt x="924560" y="4236163"/>
                  <a:pt x="985520" y="4249710"/>
                </a:cubicBezTo>
                <a:cubicBezTo>
                  <a:pt x="1206176" y="4225855"/>
                  <a:pt x="1381810" y="4282645"/>
                  <a:pt x="1503680" y="4076990"/>
                </a:cubicBezTo>
                <a:cubicBezTo>
                  <a:pt x="1528097" y="4035787"/>
                  <a:pt x="1517227" y="3982163"/>
                  <a:pt x="1524000" y="3934750"/>
                </a:cubicBezTo>
                <a:cubicBezTo>
                  <a:pt x="1513840" y="3843310"/>
                  <a:pt x="1512666" y="3750418"/>
                  <a:pt x="1493520" y="3660430"/>
                </a:cubicBezTo>
                <a:cubicBezTo>
                  <a:pt x="1478586" y="3590239"/>
                  <a:pt x="1451849" y="3522671"/>
                  <a:pt x="1422400" y="3457230"/>
                </a:cubicBezTo>
                <a:cubicBezTo>
                  <a:pt x="1391920" y="3389497"/>
                  <a:pt x="1347073" y="3326537"/>
                  <a:pt x="1330960" y="3254030"/>
                </a:cubicBezTo>
                <a:cubicBezTo>
                  <a:pt x="1290032" y="3069856"/>
                  <a:pt x="1338934" y="3260197"/>
                  <a:pt x="1259840" y="3050830"/>
                </a:cubicBezTo>
                <a:cubicBezTo>
                  <a:pt x="1216687" y="2936601"/>
                  <a:pt x="1176534" y="2821232"/>
                  <a:pt x="1137920" y="2705390"/>
                </a:cubicBezTo>
                <a:cubicBezTo>
                  <a:pt x="1127760" y="2674910"/>
                  <a:pt x="1121027" y="2643065"/>
                  <a:pt x="1107440" y="2613950"/>
                </a:cubicBezTo>
                <a:cubicBezTo>
                  <a:pt x="1097112" y="2591820"/>
                  <a:pt x="1080347" y="2573310"/>
                  <a:pt x="1066800" y="2552990"/>
                </a:cubicBezTo>
                <a:cubicBezTo>
                  <a:pt x="1063413" y="2519123"/>
                  <a:pt x="1066792" y="2483876"/>
                  <a:pt x="1056640" y="2451390"/>
                </a:cubicBezTo>
                <a:cubicBezTo>
                  <a:pt x="1032629" y="2374554"/>
                  <a:pt x="965200" y="2227870"/>
                  <a:pt x="965200" y="2227870"/>
                </a:cubicBezTo>
                <a:cubicBezTo>
                  <a:pt x="955040" y="2170297"/>
                  <a:pt x="942708" y="2113065"/>
                  <a:pt x="934720" y="2055150"/>
                </a:cubicBezTo>
                <a:cubicBezTo>
                  <a:pt x="910726" y="1881197"/>
                  <a:pt x="928043" y="1600660"/>
                  <a:pt x="934720" y="1476030"/>
                </a:cubicBezTo>
                <a:cubicBezTo>
                  <a:pt x="936746" y="1438220"/>
                  <a:pt x="949135" y="1401671"/>
                  <a:pt x="955040" y="1364270"/>
                </a:cubicBezTo>
                <a:cubicBezTo>
                  <a:pt x="959298" y="1337300"/>
                  <a:pt x="954604" y="1308154"/>
                  <a:pt x="965200" y="1282990"/>
                </a:cubicBezTo>
                <a:cubicBezTo>
                  <a:pt x="982335" y="1242294"/>
                  <a:pt x="1012613" y="1208483"/>
                  <a:pt x="1036320" y="1171230"/>
                </a:cubicBezTo>
                <a:cubicBezTo>
                  <a:pt x="1052559" y="1106275"/>
                  <a:pt x="1046096" y="1112763"/>
                  <a:pt x="1107440" y="1039150"/>
                </a:cubicBezTo>
                <a:cubicBezTo>
                  <a:pt x="1118280" y="1026141"/>
                  <a:pt x="1135671" y="1020192"/>
                  <a:pt x="1148080" y="1008670"/>
                </a:cubicBezTo>
                <a:cubicBezTo>
                  <a:pt x="1194099" y="965938"/>
                  <a:pt x="1283648" y="858494"/>
                  <a:pt x="1351280" y="835950"/>
                </a:cubicBezTo>
                <a:lnTo>
                  <a:pt x="1412240" y="815630"/>
                </a:lnTo>
                <a:cubicBezTo>
                  <a:pt x="1643692" y="630469"/>
                  <a:pt x="1357380" y="849917"/>
                  <a:pt x="1493520" y="764830"/>
                </a:cubicBezTo>
                <a:cubicBezTo>
                  <a:pt x="1521572" y="747297"/>
                  <a:pt x="1588868" y="685113"/>
                  <a:pt x="1605280" y="663230"/>
                </a:cubicBezTo>
                <a:cubicBezTo>
                  <a:pt x="1640119" y="616778"/>
                  <a:pt x="1728912" y="444120"/>
                  <a:pt x="1747520" y="409230"/>
                </a:cubicBezTo>
                <a:cubicBezTo>
                  <a:pt x="1713653" y="280537"/>
                  <a:pt x="1734330" y="122611"/>
                  <a:pt x="1645920" y="23150"/>
                </a:cubicBezTo>
                <a:cubicBezTo>
                  <a:pt x="1596216" y="-32767"/>
                  <a:pt x="1495647" y="28240"/>
                  <a:pt x="1422400" y="43470"/>
                </a:cubicBezTo>
                <a:cubicBezTo>
                  <a:pt x="1275033" y="74111"/>
                  <a:pt x="401431" y="262013"/>
                  <a:pt x="162560" y="399070"/>
                </a:cubicBezTo>
                <a:cubicBezTo>
                  <a:pt x="89594" y="440935"/>
                  <a:pt x="54187" y="527763"/>
                  <a:pt x="0" y="59211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575506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3E8D89-DA6B-5FF2-10AE-9E85C6658233}"/>
              </a:ext>
            </a:extLst>
          </p:cNvPr>
          <p:cNvSpPr/>
          <p:nvPr/>
        </p:nvSpPr>
        <p:spPr>
          <a:xfrm>
            <a:off x="8540885" y="0"/>
            <a:ext cx="2626468" cy="175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A11AC1-D570-9559-CB46-F4D0542AD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80" y="0"/>
            <a:ext cx="1071304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10AFBB-2DB5-B521-BA1C-468A64B044D4}"/>
              </a:ext>
            </a:extLst>
          </p:cNvPr>
          <p:cNvSpPr/>
          <p:nvPr/>
        </p:nvSpPr>
        <p:spPr>
          <a:xfrm>
            <a:off x="8168640" y="0"/>
            <a:ext cx="351536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214239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Bloque B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94D109-6EF3-8E69-EABF-6BAF166E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836" y="485775"/>
            <a:ext cx="68961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08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D9150-4C0C-AEA3-1117-E56B4BC51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247" y="0"/>
            <a:ext cx="8637505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64FD3DB-DD27-F219-698B-8D213248C4B5}"/>
              </a:ext>
            </a:extLst>
          </p:cNvPr>
          <p:cNvSpPr/>
          <p:nvPr/>
        </p:nvSpPr>
        <p:spPr>
          <a:xfrm>
            <a:off x="6189778" y="6338158"/>
            <a:ext cx="1471574" cy="389523"/>
          </a:xfrm>
          <a:custGeom>
            <a:avLst/>
            <a:gdLst>
              <a:gd name="connsiteX0" fmla="*/ 70052 w 1471574"/>
              <a:gd name="connsiteY0" fmla="*/ 367442 h 389523"/>
              <a:gd name="connsiteX1" fmla="*/ 1003502 w 1471574"/>
              <a:gd name="connsiteY1" fmla="*/ 371252 h 389523"/>
              <a:gd name="connsiteX2" fmla="*/ 1449272 w 1471574"/>
              <a:gd name="connsiteY2" fmla="*/ 367442 h 389523"/>
              <a:gd name="connsiteX3" fmla="*/ 1445462 w 1471574"/>
              <a:gd name="connsiteY3" fmla="*/ 222662 h 389523"/>
              <a:gd name="connsiteX4" fmla="*/ 1407362 w 1471574"/>
              <a:gd name="connsiteY4" fmla="*/ 215042 h 389523"/>
              <a:gd name="connsiteX5" fmla="*/ 1357832 w 1471574"/>
              <a:gd name="connsiteY5" fmla="*/ 188372 h 389523"/>
              <a:gd name="connsiteX6" fmla="*/ 1277822 w 1471574"/>
              <a:gd name="connsiteY6" fmla="*/ 123602 h 389523"/>
              <a:gd name="connsiteX7" fmla="*/ 1228292 w 1471574"/>
              <a:gd name="connsiteY7" fmla="*/ 100742 h 389523"/>
              <a:gd name="connsiteX8" fmla="*/ 1197812 w 1471574"/>
              <a:gd name="connsiteY8" fmla="*/ 85502 h 389523"/>
              <a:gd name="connsiteX9" fmla="*/ 1152092 w 1471574"/>
              <a:gd name="connsiteY9" fmla="*/ 66452 h 389523"/>
              <a:gd name="connsiteX10" fmla="*/ 1113992 w 1471574"/>
              <a:gd name="connsiteY10" fmla="*/ 47402 h 389523"/>
              <a:gd name="connsiteX11" fmla="*/ 1056842 w 1471574"/>
              <a:gd name="connsiteY11" fmla="*/ 24542 h 389523"/>
              <a:gd name="connsiteX12" fmla="*/ 1026362 w 1471574"/>
              <a:gd name="connsiteY12" fmla="*/ 9302 h 389523"/>
              <a:gd name="connsiteX13" fmla="*/ 828242 w 1471574"/>
              <a:gd name="connsiteY13" fmla="*/ 5492 h 389523"/>
              <a:gd name="connsiteX14" fmla="*/ 43382 w 1471574"/>
              <a:gd name="connsiteY14" fmla="*/ 9302 h 389523"/>
              <a:gd name="connsiteX15" fmla="*/ 51002 w 1471574"/>
              <a:gd name="connsiteY15" fmla="*/ 62642 h 389523"/>
              <a:gd name="connsiteX16" fmla="*/ 54812 w 1471574"/>
              <a:gd name="connsiteY16" fmla="*/ 112172 h 389523"/>
              <a:gd name="connsiteX17" fmla="*/ 58622 w 1471574"/>
              <a:gd name="connsiteY17" fmla="*/ 310292 h 389523"/>
              <a:gd name="connsiteX18" fmla="*/ 66242 w 1471574"/>
              <a:gd name="connsiteY18" fmla="*/ 329342 h 389523"/>
              <a:gd name="connsiteX19" fmla="*/ 70052 w 1471574"/>
              <a:gd name="connsiteY19" fmla="*/ 367442 h 38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71574" h="389523">
                <a:moveTo>
                  <a:pt x="70052" y="367442"/>
                </a:moveTo>
                <a:cubicBezTo>
                  <a:pt x="226262" y="374427"/>
                  <a:pt x="692349" y="371252"/>
                  <a:pt x="1003502" y="371252"/>
                </a:cubicBezTo>
                <a:cubicBezTo>
                  <a:pt x="1152097" y="371252"/>
                  <a:pt x="1308424" y="414796"/>
                  <a:pt x="1449272" y="367442"/>
                </a:cubicBezTo>
                <a:cubicBezTo>
                  <a:pt x="1495032" y="352057"/>
                  <a:pt x="1458263" y="269211"/>
                  <a:pt x="1445462" y="222662"/>
                </a:cubicBezTo>
                <a:cubicBezTo>
                  <a:pt x="1442028" y="210174"/>
                  <a:pt x="1407362" y="215042"/>
                  <a:pt x="1407362" y="215042"/>
                </a:cubicBezTo>
                <a:cubicBezTo>
                  <a:pt x="1400541" y="211632"/>
                  <a:pt x="1366880" y="195775"/>
                  <a:pt x="1357832" y="188372"/>
                </a:cubicBezTo>
                <a:cubicBezTo>
                  <a:pt x="1317685" y="155524"/>
                  <a:pt x="1344940" y="157161"/>
                  <a:pt x="1277822" y="123602"/>
                </a:cubicBezTo>
                <a:cubicBezTo>
                  <a:pt x="1162573" y="65977"/>
                  <a:pt x="1305244" y="136258"/>
                  <a:pt x="1228292" y="100742"/>
                </a:cubicBezTo>
                <a:cubicBezTo>
                  <a:pt x="1217978" y="95982"/>
                  <a:pt x="1208171" y="90163"/>
                  <a:pt x="1197812" y="85502"/>
                </a:cubicBezTo>
                <a:cubicBezTo>
                  <a:pt x="1182756" y="78727"/>
                  <a:pt x="1167122" y="73284"/>
                  <a:pt x="1152092" y="66452"/>
                </a:cubicBezTo>
                <a:cubicBezTo>
                  <a:pt x="1139166" y="60576"/>
                  <a:pt x="1126989" y="53120"/>
                  <a:pt x="1113992" y="47402"/>
                </a:cubicBezTo>
                <a:cubicBezTo>
                  <a:pt x="1095212" y="39139"/>
                  <a:pt x="1075658" y="32723"/>
                  <a:pt x="1056842" y="24542"/>
                </a:cubicBezTo>
                <a:cubicBezTo>
                  <a:pt x="1046425" y="20013"/>
                  <a:pt x="1037682" y="10245"/>
                  <a:pt x="1026362" y="9302"/>
                </a:cubicBezTo>
                <a:cubicBezTo>
                  <a:pt x="960538" y="3817"/>
                  <a:pt x="894282" y="6762"/>
                  <a:pt x="828242" y="5492"/>
                </a:cubicBezTo>
                <a:cubicBezTo>
                  <a:pt x="566622" y="6762"/>
                  <a:pt x="304301" y="-9883"/>
                  <a:pt x="43382" y="9302"/>
                </a:cubicBezTo>
                <a:cubicBezTo>
                  <a:pt x="25470" y="10619"/>
                  <a:pt x="49624" y="44734"/>
                  <a:pt x="51002" y="62642"/>
                </a:cubicBezTo>
                <a:lnTo>
                  <a:pt x="54812" y="112172"/>
                </a:lnTo>
                <a:cubicBezTo>
                  <a:pt x="56082" y="178212"/>
                  <a:pt x="55150" y="244331"/>
                  <a:pt x="58622" y="310292"/>
                </a:cubicBezTo>
                <a:cubicBezTo>
                  <a:pt x="58981" y="317122"/>
                  <a:pt x="64079" y="322854"/>
                  <a:pt x="66242" y="329342"/>
                </a:cubicBezTo>
                <a:cubicBezTo>
                  <a:pt x="67898" y="334310"/>
                  <a:pt x="-86158" y="360457"/>
                  <a:pt x="70052" y="3674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98664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853DF1-FEED-87D1-8520-FAD090E36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29" y="0"/>
            <a:ext cx="10963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53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7F425-255C-C663-9192-BA52F1AC1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51" y="0"/>
            <a:ext cx="11070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794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F17D6-A84F-D58B-A883-5D41A2C07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33" y="0"/>
            <a:ext cx="111201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18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Prefabricados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445E01-E242-F5D3-AE86-79D84FF17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651" y="136204"/>
            <a:ext cx="6485108" cy="65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7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53EE5A-CE6F-7E73-744A-0D51D00A0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13" y="0"/>
            <a:ext cx="10889374" cy="6965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15503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00DACE-A1EC-73E7-A7F2-27ACAA752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64" y="0"/>
            <a:ext cx="112574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912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3A63B5-44D1-2AA1-6ABC-9587A8320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77" y="0"/>
            <a:ext cx="11157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00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DEAA6905-D37F-63DC-62CC-A15B3B30D3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3" y="329610"/>
            <a:ext cx="11250373" cy="625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2F1D24-07CE-CECB-4981-A7C7240F4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90" b="92308" l="9337" r="93120">
                        <a14:foregroundMark x1="40541" y1="7949" x2="42752" y2="6923"/>
                        <a14:foregroundMark x1="40541" y1="3846" x2="40541" y2="3590"/>
                        <a14:foregroundMark x1="90663" y1="23590" x2="93366" y2="31538"/>
                        <a14:foregroundMark x1="93366" y1="16923" x2="93366" y2="16923"/>
                        <a14:foregroundMark x1="44717" y1="92308" x2="44717" y2="923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2994" y="329610"/>
            <a:ext cx="1408192" cy="134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FE892D-CB45-CE22-D6F6-B34E93811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67" y="0"/>
            <a:ext cx="1078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138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BD2CE9-77EB-B56A-4F9B-D78737D85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60" y="0"/>
            <a:ext cx="10873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911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340BCB-5DE6-D140-8272-A7A48D89C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29" y="0"/>
            <a:ext cx="11180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020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36459D-E4B4-39A7-D421-73C219327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92" y="0"/>
            <a:ext cx="10831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786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4C51AE-9A5C-A268-684B-61D6397A19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5" y="161554"/>
            <a:ext cx="6464538" cy="6450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7F25BE-1EE5-7D96-666E-D80F51C537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452" y="3648737"/>
            <a:ext cx="3978464" cy="2333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5C23F3-4C2C-7658-5904-3CF8FD6A99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452" y="624245"/>
            <a:ext cx="4115882" cy="2177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655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5409F9-DD2C-6C29-D7DE-F2838BDD3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79" y="0"/>
            <a:ext cx="10902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264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534BD-30FD-FBC3-A1F8-A3B27C269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1" y="0"/>
            <a:ext cx="11029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119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05F1F3-37F7-6C6D-75FD-1B6D16E8C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43" y="0"/>
            <a:ext cx="10981113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627BCFB-77A3-6A5F-2AF6-BCCEED0F94DD}"/>
              </a:ext>
            </a:extLst>
          </p:cNvPr>
          <p:cNvSpPr/>
          <p:nvPr/>
        </p:nvSpPr>
        <p:spPr>
          <a:xfrm>
            <a:off x="605443" y="0"/>
            <a:ext cx="1914237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413033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714E9E-5E70-6D09-8D05-97FF51FFB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81" y="0"/>
            <a:ext cx="116146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584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Imágenes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Referenciales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EBEC83-3F59-7879-5EF7-13399A049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895" y="302088"/>
            <a:ext cx="9238618" cy="519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0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4E8239F3-5DA5-7093-BCE5-8CCD65A550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20" y="349248"/>
            <a:ext cx="11062188" cy="6145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99269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45780BA2-187D-1F0D-41DA-3BD9A492E1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5" b="6000"/>
          <a:stretch/>
        </p:blipFill>
        <p:spPr>
          <a:xfrm>
            <a:off x="0" y="-43961"/>
            <a:ext cx="9932302" cy="69019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466925-676A-4A5B-108C-63FF86382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51" b="96594" l="5417" r="90000">
                        <a14:foregroundMark x1="27917" y1="43324" x2="37083" y2="44142"/>
                        <a14:foregroundMark x1="45000" y1="5313" x2="47917" y2="4087"/>
                        <a14:foregroundMark x1="5833" y1="82698" x2="5417" y2="85150"/>
                        <a14:foregroundMark x1="28333" y1="92643" x2="26042" y2="93733"/>
                        <a14:foregroundMark x1="16875" y1="96458" x2="13958" y2="96594"/>
                        <a14:foregroundMark x1="16667" y1="90054" x2="16875" y2="87466"/>
                        <a14:foregroundMark x1="16875" y1="79155" x2="16875" y2="77112"/>
                        <a14:foregroundMark x1="16667" y1="67575" x2="16667" y2="66349"/>
                        <a14:foregroundMark x1="36250" y1="64714" x2="36250" y2="63624"/>
                        <a14:foregroundMark x1="36458" y1="75749" x2="36458" y2="74387"/>
                        <a14:foregroundMark x1="36458" y1="83106" x2="36458" y2="81608"/>
                        <a14:foregroundMark x1="55000" y1="77520" x2="54792" y2="74796"/>
                        <a14:foregroundMark x1="56667" y1="66621" x2="56458" y2="65668"/>
                        <a14:foregroundMark x1="66042" y1="54768" x2="66042" y2="52997"/>
                        <a14:foregroundMark x1="47917" y1="79428" x2="47917" y2="78883"/>
                        <a14:foregroundMark x1="41667" y1="74659" x2="41667" y2="74659"/>
                        <a14:foregroundMark x1="47500" y1="73161" x2="47500" y2="73161"/>
                        <a14:foregroundMark x1="38125" y1="70300" x2="38125" y2="70300"/>
                        <a14:foregroundMark x1="43333" y1="76022" x2="43333" y2="76022"/>
                        <a14:foregroundMark x1="48333" y1="72071" x2="48333" y2="72071"/>
                        <a14:foregroundMark x1="47083" y1="74523" x2="46667" y2="74932"/>
                        <a14:foregroundMark x1="46250" y1="77112" x2="46250" y2="77112"/>
                        <a14:foregroundMark x1="48125" y1="70300" x2="48750" y2="70027"/>
                        <a14:foregroundMark x1="49583" y1="66621" x2="49583" y2="66621"/>
                        <a14:foregroundMark x1="50208" y1="65668" x2="50208" y2="65668"/>
                        <a14:foregroundMark x1="48958" y1="67984" x2="48958" y2="6798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2302" y="2919046"/>
            <a:ext cx="2016444" cy="30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178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C8C11B8-D10F-48FC-30DD-AB548D5E3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8362" y="-333014"/>
            <a:ext cx="10473446" cy="75240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676722-40DB-8463-CF78-DDEEEA90F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36" b="97831" l="3875" r="95203">
                        <a14:foregroundMark x1="33395" y1="45205" x2="37823" y2="45205"/>
                        <a14:foregroundMark x1="7380" y1="43950" x2="5166" y2="44863"/>
                        <a14:foregroundMark x1="4059" y1="92580" x2="3875" y2="93607"/>
                        <a14:foregroundMark x1="14576" y1="98059" x2="15498" y2="97489"/>
                        <a14:foregroundMark x1="93727" y1="94406" x2="95387" y2="94406"/>
                        <a14:foregroundMark x1="73616" y1="7192" x2="73801" y2="5936"/>
                        <a14:foregroundMark x1="54982" y1="66781" x2="53875" y2="68037"/>
                        <a14:foregroundMark x1="54982" y1="78995" x2="54613" y2="79452"/>
                        <a14:foregroundMark x1="34686" y1="76142" x2="34686" y2="77511"/>
                        <a14:foregroundMark x1="37454" y1="66667" x2="37269" y2="67922"/>
                        <a14:foregroundMark x1="34686" y1="84703" x2="34871" y2="85160"/>
                        <a14:foregroundMark x1="15867" y1="89612" x2="15129" y2="90982"/>
                        <a14:foregroundMark x1="16236" y1="77740" x2="15867" y2="78311"/>
                        <a14:foregroundMark x1="15867" y1="65982" x2="15498" y2="66781"/>
                        <a14:foregroundMark x1="12177" y1="49772" x2="12177" y2="49772"/>
                        <a14:foregroundMark x1="11255" y1="48288" x2="11255" y2="48288"/>
                        <a14:foregroundMark x1="10886" y1="51256" x2="10886" y2="51256"/>
                        <a14:foregroundMark x1="17897" y1="51256" x2="17897" y2="51256"/>
                        <a14:foregroundMark x1="21218" y1="52283" x2="21218" y2="52283"/>
                        <a14:foregroundMark x1="25092" y1="53881" x2="25092" y2="53881"/>
                        <a14:foregroundMark x1="31734" y1="56164" x2="31734" y2="56164"/>
                        <a14:foregroundMark x1="28782" y1="55137" x2="28782" y2="55137"/>
                        <a14:foregroundMark x1="27491" y1="54566" x2="27491" y2="54566"/>
                        <a14:foregroundMark x1="22325" y1="52511" x2="22325" y2="52511"/>
                        <a14:foregroundMark x1="31919" y1="56393" x2="31919" y2="56393"/>
                        <a14:foregroundMark x1="19188" y1="48858" x2="19188" y2="48858"/>
                        <a14:foregroundMark x1="87269" y1="42922" x2="91328" y2="42009"/>
                        <a14:foregroundMark x1="83579" y1="45662" x2="83579" y2="43950"/>
                        <a14:foregroundMark x1="89483" y1="69178" x2="89668" y2="71233"/>
                        <a14:foregroundMark x1="91328" y1="79909" x2="92251" y2="82078"/>
                        <a14:foregroundMark x1="95018" y1="93721" x2="95018" y2="95434"/>
                        <a14:foregroundMark x1="83948" y1="47032" x2="83764" y2="456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78708" y="2897001"/>
            <a:ext cx="1898556" cy="306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244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594D172-C754-2D83-038A-A7BD06DD2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1854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0FCC4F-DA6D-D7DB-BAD4-AF17FBC28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3" b="97497" l="6957" r="96522">
                        <a14:foregroundMark x1="45217" y1="43394" x2="46087" y2="42003"/>
                        <a14:foregroundMark x1="6957" y1="93046" x2="7826" y2="93741"/>
                        <a14:foregroundMark x1="13261" y1="97497" x2="14565" y2="97497"/>
                        <a14:foregroundMark x1="95652" y1="94159" x2="96522" y2="93463"/>
                        <a14:foregroundMark x1="75870" y1="6954" x2="75870" y2="5563"/>
                        <a14:foregroundMark x1="70435" y1="48401" x2="69348" y2="50070"/>
                        <a14:foregroundMark x1="58043" y1="65090" x2="58261" y2="65647"/>
                        <a14:foregroundMark x1="57174" y1="76495" x2="56739" y2="77051"/>
                        <a14:foregroundMark x1="55217" y1="68985" x2="55217" y2="68428"/>
                        <a14:foregroundMark x1="37174" y1="74409" x2="36739" y2="75104"/>
                        <a14:foregroundMark x1="37391" y1="66064" x2="37391" y2="66759"/>
                        <a14:foregroundMark x1="37391" y1="85118" x2="37391" y2="85118"/>
                        <a14:foregroundMark x1="18261" y1="89986" x2="18261" y2="89986"/>
                        <a14:foregroundMark x1="18043" y1="79138" x2="18261" y2="76356"/>
                        <a14:foregroundMark x1="17609" y1="66898" x2="17826" y2="66342"/>
                        <a14:foregroundMark x1="48043" y1="59249" x2="48043" y2="59249"/>
                        <a14:foregroundMark x1="50435" y1="58971" x2="50435" y2="58971"/>
                        <a14:foregroundMark x1="45435" y1="63282" x2="45435" y2="63282"/>
                        <a14:foregroundMark x1="49783" y1="62587" x2="49783" y2="62587"/>
                        <a14:foregroundMark x1="44130" y1="65508" x2="44130" y2="65508"/>
                        <a14:foregroundMark x1="40652" y1="69263" x2="40652" y2="692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8891" y="2971801"/>
            <a:ext cx="1912943" cy="299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520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BC4EFB1-499D-22F2-E779-F0C7F995C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7344" y="0"/>
            <a:ext cx="10601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064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ED732F74-612B-1FD9-467D-72AA44F44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25" y="0"/>
            <a:ext cx="8620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771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2" y="5892802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7417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863DACFE-BD8F-DD7C-614D-A9583CC817EA}"/>
              </a:ext>
            </a:extLst>
          </p:cNvPr>
          <p:cNvSpPr txBox="1">
            <a:spLocks/>
          </p:cNvSpPr>
          <p:nvPr/>
        </p:nvSpPr>
        <p:spPr>
          <a:xfrm>
            <a:off x="-104362" y="6375050"/>
            <a:ext cx="3692514" cy="66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8209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07068-BE7B-30BD-CBED-0316598D511F}"/>
              </a:ext>
            </a:extLst>
          </p:cNvPr>
          <p:cNvSpPr txBox="1"/>
          <p:nvPr/>
        </p:nvSpPr>
        <p:spPr>
          <a:xfrm>
            <a:off x="304800" y="519300"/>
            <a:ext cx="11582400" cy="5674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9245" marR="291084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CONCLUSIÓN</a:t>
            </a:r>
            <a:r>
              <a:rPr lang="es-ES" sz="1800" b="1" kern="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URBANA</a:t>
            </a:r>
          </a:p>
          <a:p>
            <a:pPr marL="309245" marR="2910840">
              <a:lnSpc>
                <a:spcPct val="150000"/>
              </a:lnSpc>
              <a:spcBef>
                <a:spcPts val="5"/>
              </a:spcBef>
              <a:spcAft>
                <a:spcPts val="0"/>
              </a:spcAft>
            </a:pPr>
            <a:endParaRPr lang="es-EC" sz="16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2004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Proyecto Reconecta el parque Bicentenario con el lote de intervención a través de un remate</a:t>
            </a:r>
            <a:r>
              <a:rPr lang="es-ES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Urbano – Arquitectónico que establezca un nuevo paradigma de desarrollo integral en </a:t>
            </a: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sector promoviendo </a:t>
            </a:r>
            <a:r>
              <a:rPr lang="es-ES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apropiación del espacio público por parte del ciudadano común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C" sz="16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35"/>
              </a:spcBef>
            </a:pPr>
            <a:r>
              <a:rPr lang="es-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19405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Proyecto Consolida una red verde interna a través de la conexión del parque el Rosario con el eje verde del</a:t>
            </a:r>
            <a:r>
              <a:rPr lang="es-ES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parque</a:t>
            </a:r>
            <a:r>
              <a:rPr lang="es-ES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Bicentenario, mejorando la calidad de vida del sector.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9245" marR="319405" algn="just">
              <a:lnSpc>
                <a:spcPct val="150000"/>
              </a:lnSpc>
              <a:spcAft>
                <a:spcPts val="0"/>
              </a:spcAft>
            </a:pP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21945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escala urbana se Desarrollan equipamientos de índole sociocultural que fomenten la integración y el desarrollo de la ciudadanía con base en los principios de ciudad compacta y amigable.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35"/>
              </a:spcBef>
            </a:pP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21945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promueve y desarrolla el uso del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Interconectado de Transporte de Quito (SIT) generando una estación de metro conectando el anteproyecto con el resto de la ciudad y proyectándolo como una micro centralidad.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140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4F9A2D-1E9D-1F6F-5AF3-5B92EB9A2C62}"/>
              </a:ext>
            </a:extLst>
          </p:cNvPr>
          <p:cNvSpPr txBox="1"/>
          <p:nvPr/>
        </p:nvSpPr>
        <p:spPr>
          <a:xfrm>
            <a:off x="281940" y="474544"/>
            <a:ext cx="11628120" cy="6135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9245" marR="2437130">
              <a:lnSpc>
                <a:spcPct val="150000"/>
              </a:lnSpc>
              <a:spcBef>
                <a:spcPts val="475"/>
              </a:spcBef>
              <a:spcAft>
                <a:spcPts val="0"/>
              </a:spcAf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CONCLUSIÓN ARQUITECTONICA</a:t>
            </a:r>
          </a:p>
          <a:p>
            <a:pPr marL="309245" marR="2437130">
              <a:lnSpc>
                <a:spcPct val="150000"/>
              </a:lnSpc>
              <a:spcBef>
                <a:spcPts val="475"/>
              </a:spcBef>
              <a:spcAft>
                <a:spcPts val="0"/>
              </a:spcAft>
            </a:pP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1877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nivel arquitectónico el proyecto Desarrollar viviendas de interés público y social a partir de sistemas prefabricados que aportan </a:t>
            </a:r>
            <a:r>
              <a:rPr lang="es-ES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esta manera con la reducción en los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tiempos de construcción y costos volviéndolas más asequibles y reduciendo el</a:t>
            </a:r>
            <a:r>
              <a:rPr lang="es-ES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déficit</a:t>
            </a:r>
            <a:r>
              <a:rPr lang="es-ES" sz="18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existente.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"/>
              </a:spcBef>
            </a:pPr>
            <a:r>
              <a:rPr lang="es-E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s-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19405" lvl="0" indent="-34290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viviendas contemplan el estilo de vida de grupos vulnerables como son</a:t>
            </a:r>
            <a:r>
              <a:rPr lang="es-ES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personas con movilidad reducida, familias monoparentales y estudiantes a través de</a:t>
            </a:r>
            <a:r>
              <a:rPr lang="es-ES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teoría de soportes de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N. J. </a:t>
            </a:r>
            <a:r>
              <a:rPr lang="es-E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Habraken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los enunciados de Montaner.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45"/>
              </a:spcBef>
            </a:pPr>
            <a:r>
              <a:rPr lang="es-E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1877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si mismo el Diseño integra espacios y zonas</a:t>
            </a:r>
            <a:r>
              <a:rPr lang="es-ES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comunales que fomenten el sentido de comunidad y que promuevan un estilo de vida en relación a la ciudad compacta y resiliente.</a:t>
            </a:r>
            <a:endParaRPr lang="es-EC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30"/>
              </a:spcBef>
            </a:pPr>
            <a:r>
              <a:rPr lang="es-E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3678027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resentación Final - PowerPoint 2022-10-10 22-23-22">
            <a:hlinkClick r:id="" action="ppaction://media"/>
            <a:extLst>
              <a:ext uri="{FF2B5EF4-FFF2-40B4-BE49-F238E27FC236}">
                <a16:creationId xmlns:a16="http://schemas.microsoft.com/office/drawing/2014/main" id="{63BB76FE-DC35-2131-50F7-C5E09B80C44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597" end="1546.6458"/>
                </p14:media>
              </p:ext>
            </p:extLst>
          </p:nvPr>
        </p:nvPicPr>
        <p:blipFill rotWithShape="1">
          <a:blip r:embed="rId4"/>
          <a:srcRect l="27177" t="26794" r="11292" b="22005"/>
          <a:stretch/>
        </p:blipFill>
        <p:spPr>
          <a:xfrm>
            <a:off x="0" y="0"/>
            <a:ext cx="12201684" cy="5521124"/>
          </a:xfrm>
          <a:prstGeom prst="rect">
            <a:avLst/>
          </a:prstGeom>
        </p:spPr>
      </p:pic>
      <p:pic>
        <p:nvPicPr>
          <p:cNvPr id="1026" name="Picture 2" descr="Susana Salvatierra &quot;Pedagogía del Sentido Común&quot; - PRESTAR ATENCIÓN ES DE  GUAP@S Hace un tiempo leí en un artículo que aproximadamente dedicamos 5  segundos de atención sostenida a la mayoría de tareas">
            <a:extLst>
              <a:ext uri="{FF2B5EF4-FFF2-40B4-BE49-F238E27FC236}">
                <a16:creationId xmlns:a16="http://schemas.microsoft.com/office/drawing/2014/main" id="{518F49F7-BDCD-7196-A2AF-47F949E76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621" y="5610225"/>
            <a:ext cx="365760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5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5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7F5574B5-5CC4-9A87-0BEC-CD3B855B84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7" y="364818"/>
            <a:ext cx="11085071" cy="6159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569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n">
            <a:extLst>
              <a:ext uri="{FF2B5EF4-FFF2-40B4-BE49-F238E27FC236}">
                <a16:creationId xmlns:a16="http://schemas.microsoft.com/office/drawing/2014/main" id="{E11344E8-CA4A-DAB0-2466-AEC6E4BBD8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5" y="333270"/>
            <a:ext cx="11082832" cy="6156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371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6B84D70-90A2-1541-FF70-03421253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2759" y="6194187"/>
            <a:ext cx="2480069" cy="361725"/>
          </a:xfrm>
        </p:spPr>
        <p:txBody>
          <a:bodyPr>
            <a:normAutofit lnSpcReduction="10000"/>
          </a:bodyPr>
          <a:lstStyle/>
          <a:p>
            <a:pPr marL="461645" marR="471805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</a:pPr>
            <a:r>
              <a:rPr lang="es-ES" sz="18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UBICACIÓN</a:t>
            </a:r>
            <a:endParaRPr lang="es-EC" sz="18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23E9771-7E15-55BF-9D35-A40FC1C2729D}"/>
              </a:ext>
            </a:extLst>
          </p:cNvPr>
          <p:cNvSpPr txBox="1">
            <a:spLocks/>
          </p:cNvSpPr>
          <p:nvPr/>
        </p:nvSpPr>
        <p:spPr>
          <a:xfrm>
            <a:off x="-104361" y="5892802"/>
            <a:ext cx="3306402" cy="48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645" marR="471805" algn="l">
              <a:lnSpc>
                <a:spcPct val="100000"/>
              </a:lnSpc>
              <a:spcBef>
                <a:spcPts val="1150"/>
              </a:spcBef>
            </a:pPr>
            <a:r>
              <a:rPr lang="es-ES" sz="25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ANÁLISIS URB.</a:t>
            </a:r>
            <a:endParaRPr lang="es-EC" sz="25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D7D733-8A23-39A6-C16C-73C42CA341B3}"/>
              </a:ext>
            </a:extLst>
          </p:cNvPr>
          <p:cNvCxnSpPr>
            <a:cxnSpLocks/>
          </p:cNvCxnSpPr>
          <p:nvPr/>
        </p:nvCxnSpPr>
        <p:spPr>
          <a:xfrm>
            <a:off x="313944" y="6375050"/>
            <a:ext cx="243941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638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</TotalTime>
  <Words>394</Words>
  <Application>Microsoft Office PowerPoint</Application>
  <PresentationFormat>Widescreen</PresentationFormat>
  <Paragraphs>98</Paragraphs>
  <Slides>68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5" baseType="lpstr">
      <vt:lpstr>Arial</vt:lpstr>
      <vt:lpstr>Calibri</vt:lpstr>
      <vt:lpstr>Calibri Light</vt:lpstr>
      <vt:lpstr>Century Gothic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fernando abata</dc:creator>
  <cp:lastModifiedBy>fernando abata</cp:lastModifiedBy>
  <cp:revision>8</cp:revision>
  <dcterms:created xsi:type="dcterms:W3CDTF">2022-10-10T01:22:39Z</dcterms:created>
  <dcterms:modified xsi:type="dcterms:W3CDTF">2022-10-11T17:55:28Z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