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88" r:id="rId16"/>
    <p:sldId id="270" r:id="rId17"/>
    <p:sldId id="287" r:id="rId18"/>
    <p:sldId id="273" r:id="rId19"/>
    <p:sldId id="272" r:id="rId20"/>
    <p:sldId id="275" r:id="rId21"/>
    <p:sldId id="286" r:id="rId22"/>
    <p:sldId id="274" r:id="rId23"/>
    <p:sldId id="276" r:id="rId24"/>
    <p:sldId id="271" r:id="rId25"/>
    <p:sldId id="278" r:id="rId26"/>
    <p:sldId id="279" r:id="rId27"/>
    <p:sldId id="289" r:id="rId28"/>
    <p:sldId id="280" r:id="rId29"/>
    <p:sldId id="281" r:id="rId30"/>
    <p:sldId id="282" r:id="rId31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212222"/>
    <a:srgbClr val="9E9D9B"/>
    <a:srgbClr val="CBCBCB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 snapToGrid="0">
      <p:cViewPr>
        <p:scale>
          <a:sx n="100" d="100"/>
          <a:sy n="100" d="100"/>
        </p:scale>
        <p:origin x="1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C6F2C-18E1-4943-B9E7-216B55383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9D6ED9-6890-4F98-B552-68567558C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3ADE1A-0112-4B3F-A3E8-5620D892A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F8C787-FCF0-4B7B-978A-D76277044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5CE309-AC57-4C6D-B893-0DC47BF6A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480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E3AF1-6916-4418-BD00-13EA922F0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044522-0F01-4D6D-9E6C-180483BF2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ED2047-D31C-431A-B77C-99AF9B73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42C226-CADD-4C8D-936D-CBF1A262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73813E-6727-427F-B205-874A12D07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5061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F70C-0CAE-47AB-8ABB-886495999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0B50CE-AB1B-45CD-8592-4C36AE7B2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1E846F-B722-4E10-8149-32B2053F7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F4C0BD-0D69-46A0-AC25-7322CB5E6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2EB419-A692-483A-9FF1-8F100C058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3066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D63A6-0B3E-4749-81BC-E47857EEE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E45E1A-F6A6-484B-8FA0-3CA4742813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94B201-2692-4B7A-9106-6B0174EE7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2BB721-9A0E-4CD7-BFF6-56E5F493A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F59C43-A13C-4634-A7A6-1CFF151E4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6E5196-E8FA-489F-A880-30B32EA22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56091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82F88-36C5-44B9-A862-81E82B32A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A0B678-B8CF-4DE5-9B4A-E7BB56689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AF079FB-3B35-4E7C-8D5A-CD811D99A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B288894-B83D-4959-9ADE-62A2FFC32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A734AC-AEE0-4F7A-A303-A12507E7B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90CB201-900B-4F99-B8AB-FC78680AB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8697CC9-99DF-4788-9560-4DC52B9E9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D4430B1-CD87-470E-9E95-93C6ADCFF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769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AC8E6-53A3-466A-954E-C4E8221A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97F7E1-8751-4B7B-A4B0-A2C3CDB1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E9E9AA-24C6-4356-9AB7-B55320D6C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0DBD7BC-7703-40DB-A1FF-BBC8701D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0829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DBC64ED-7DB1-46B3-9616-5BC0D4F9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1DE390-B804-4AB0-B99C-553A1244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A6DEBD-7BBB-4852-B30D-A2B88F86E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4289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C9F43-B05E-4370-A9CC-F5D581058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5309CB-9846-4858-BC61-B8212348A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5124AE-9CB8-4AAC-9862-D9FBC6BAE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B5043E-0FF2-497F-A638-5009F98B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46AFDBF-6827-4B9B-8FEE-48A69895E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712E04-7C44-4625-B822-C0C08847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290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C3C090-F767-4AB6-BC9B-3F5FE84B4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DFD273F-526B-4D4A-AC1D-BC27F11AC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F1BE47-8C5E-424B-B4B4-A59F63D4B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E1257A-5DA5-462A-82BA-4A4FC5EC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D0044C-50CF-4C1E-B32D-540BF467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EB2A8C-5890-46B6-BA7D-9279951B2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0934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1CD49F-4AD1-44AD-B7C8-E83BDCF4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9F0852-CEA2-4008-82D7-EF9AF3D42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4E5E08-2553-476B-B59B-49D7C83A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743907-279D-4132-9D42-C3EC55B57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1A17B3-BA11-4152-9DE9-BCC3EC8E2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44054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093B58-6823-41A2-9C7C-2269E5C1B9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46D6C0-911A-48C9-B250-1BF1A1385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AD43D-D30E-41E3-BFCB-705F4A1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9ED2CF-FAE5-4FF9-ADF2-031943D5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8EE0B3-5D2C-4F9F-8A08-610A2C50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6710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3CE4D3B-C633-459A-9B3A-F4E24EB6B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C227FF-D1B4-4B91-A0AB-AFBCC3310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804781-E4F6-438E-8347-8EAC99117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2D510-AB90-4302-AD8E-5EECA9FAB728}" type="datetimeFigureOut">
              <a:rPr lang="es-EC" smtClean="0"/>
              <a:t>8/2/2022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DF82FC-226F-4636-8805-F1118D78D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45D5B9-AC82-40BF-BA06-50F499658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D04E7-C04A-4CB7-A165-08A2530118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7621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4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6.sv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image" Target="../media/image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2.svg"/><Relationship Id="rId5" Type="http://schemas.openxmlformats.org/officeDocument/2006/relationships/image" Target="../media/image28.svg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12" Type="http://schemas.openxmlformats.org/officeDocument/2006/relationships/image" Target="../media/image45.png"/><Relationship Id="rId17" Type="http://schemas.openxmlformats.org/officeDocument/2006/relationships/image" Target="../media/image50.svg"/><Relationship Id="rId2" Type="http://schemas.openxmlformats.org/officeDocument/2006/relationships/image" Target="../media/image3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4.svg"/><Relationship Id="rId5" Type="http://schemas.openxmlformats.org/officeDocument/2006/relationships/image" Target="../media/image40.sv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image" Target="../media/image4.svg"/><Relationship Id="rId21" Type="http://schemas.openxmlformats.org/officeDocument/2006/relationships/image" Target="../media/image66.svg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17" Type="http://schemas.openxmlformats.org/officeDocument/2006/relationships/image" Target="../media/image62.svg"/><Relationship Id="rId25" Type="http://schemas.openxmlformats.org/officeDocument/2006/relationships/image" Target="../media/image70.svg"/><Relationship Id="rId2" Type="http://schemas.openxmlformats.org/officeDocument/2006/relationships/image" Target="../media/image3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24" Type="http://schemas.openxmlformats.org/officeDocument/2006/relationships/image" Target="../media/image69.png"/><Relationship Id="rId5" Type="http://schemas.openxmlformats.org/officeDocument/2006/relationships/image" Target="../media/image6.svg"/><Relationship Id="rId15" Type="http://schemas.openxmlformats.org/officeDocument/2006/relationships/image" Target="../media/image60.svg"/><Relationship Id="rId23" Type="http://schemas.openxmlformats.org/officeDocument/2006/relationships/image" Target="../media/image68.svg"/><Relationship Id="rId10" Type="http://schemas.openxmlformats.org/officeDocument/2006/relationships/image" Target="../media/image55.png"/><Relationship Id="rId19" Type="http://schemas.openxmlformats.org/officeDocument/2006/relationships/image" Target="../media/image64.svg"/><Relationship Id="rId4" Type="http://schemas.openxmlformats.org/officeDocument/2006/relationships/image" Target="../media/image5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Relationship Id="rId22" Type="http://schemas.openxmlformats.org/officeDocument/2006/relationships/image" Target="../media/image67.png"/><Relationship Id="rId27" Type="http://schemas.openxmlformats.org/officeDocument/2006/relationships/image" Target="../media/image7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18" Type="http://schemas.openxmlformats.org/officeDocument/2006/relationships/image" Target="../media/image85.png"/><Relationship Id="rId3" Type="http://schemas.openxmlformats.org/officeDocument/2006/relationships/image" Target="../media/image4.sv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17" Type="http://schemas.openxmlformats.org/officeDocument/2006/relationships/image" Target="../media/image84.svg"/><Relationship Id="rId2" Type="http://schemas.openxmlformats.org/officeDocument/2006/relationships/image" Target="../media/image3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6.svg"/><Relationship Id="rId15" Type="http://schemas.openxmlformats.org/officeDocument/2006/relationships/image" Target="../media/image82.svg"/><Relationship Id="rId10" Type="http://schemas.openxmlformats.org/officeDocument/2006/relationships/image" Target="../media/image77.png"/><Relationship Id="rId19" Type="http://schemas.openxmlformats.org/officeDocument/2006/relationships/image" Target="../media/image86.svg"/><Relationship Id="rId4" Type="http://schemas.openxmlformats.org/officeDocument/2006/relationships/image" Target="../media/image5.png"/><Relationship Id="rId9" Type="http://schemas.openxmlformats.org/officeDocument/2006/relationships/image" Target="../media/image76.svg"/><Relationship Id="rId14" Type="http://schemas.openxmlformats.org/officeDocument/2006/relationships/image" Target="../media/image8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92.svg"/><Relationship Id="rId3" Type="http://schemas.openxmlformats.org/officeDocument/2006/relationships/image" Target="../media/image4.svg"/><Relationship Id="rId7" Type="http://schemas.openxmlformats.org/officeDocument/2006/relationships/image" Target="../media/image88.svg"/><Relationship Id="rId12" Type="http://schemas.openxmlformats.org/officeDocument/2006/relationships/image" Target="../media/image9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0.svg"/><Relationship Id="rId5" Type="http://schemas.openxmlformats.org/officeDocument/2006/relationships/image" Target="../media/image6.svg"/><Relationship Id="rId10" Type="http://schemas.openxmlformats.org/officeDocument/2006/relationships/image" Target="../media/image89.png"/><Relationship Id="rId4" Type="http://schemas.openxmlformats.org/officeDocument/2006/relationships/image" Target="../media/image5.png"/><Relationship Id="rId9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svg"/><Relationship Id="rId18" Type="http://schemas.openxmlformats.org/officeDocument/2006/relationships/image" Target="../media/image103.png"/><Relationship Id="rId3" Type="http://schemas.openxmlformats.org/officeDocument/2006/relationships/image" Target="../media/image4.svg"/><Relationship Id="rId21" Type="http://schemas.openxmlformats.org/officeDocument/2006/relationships/image" Target="../media/image106.svg"/><Relationship Id="rId7" Type="http://schemas.openxmlformats.org/officeDocument/2006/relationships/image" Target="../media/image6.svg"/><Relationship Id="rId12" Type="http://schemas.openxmlformats.org/officeDocument/2006/relationships/image" Target="../media/image97.png"/><Relationship Id="rId17" Type="http://schemas.openxmlformats.org/officeDocument/2006/relationships/image" Target="../media/image102.svg"/><Relationship Id="rId2" Type="http://schemas.openxmlformats.org/officeDocument/2006/relationships/image" Target="../media/image3.png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6.svg"/><Relationship Id="rId5" Type="http://schemas.openxmlformats.org/officeDocument/2006/relationships/image" Target="../media/image40.svg"/><Relationship Id="rId15" Type="http://schemas.openxmlformats.org/officeDocument/2006/relationships/image" Target="../media/image100.svg"/><Relationship Id="rId23" Type="http://schemas.openxmlformats.org/officeDocument/2006/relationships/image" Target="../media/image108.svg"/><Relationship Id="rId10" Type="http://schemas.openxmlformats.org/officeDocument/2006/relationships/image" Target="../media/image95.png"/><Relationship Id="rId19" Type="http://schemas.openxmlformats.org/officeDocument/2006/relationships/image" Target="../media/image104.svg"/><Relationship Id="rId4" Type="http://schemas.openxmlformats.org/officeDocument/2006/relationships/image" Target="../media/image39.png"/><Relationship Id="rId9" Type="http://schemas.openxmlformats.org/officeDocument/2006/relationships/image" Target="../media/image94.sv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svg"/><Relationship Id="rId3" Type="http://schemas.openxmlformats.org/officeDocument/2006/relationships/image" Target="../media/image4.svg"/><Relationship Id="rId7" Type="http://schemas.openxmlformats.org/officeDocument/2006/relationships/image" Target="../media/image94.svg"/><Relationship Id="rId12" Type="http://schemas.openxmlformats.org/officeDocument/2006/relationships/image" Target="../media/image1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112.svg"/><Relationship Id="rId5" Type="http://schemas.openxmlformats.org/officeDocument/2006/relationships/image" Target="../media/image6.svg"/><Relationship Id="rId15" Type="http://schemas.openxmlformats.org/officeDocument/2006/relationships/image" Target="../media/image116.svg"/><Relationship Id="rId10" Type="http://schemas.openxmlformats.org/officeDocument/2006/relationships/image" Target="../media/image111.png"/><Relationship Id="rId4" Type="http://schemas.openxmlformats.org/officeDocument/2006/relationships/image" Target="../media/image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svg"/><Relationship Id="rId13" Type="http://schemas.openxmlformats.org/officeDocument/2006/relationships/image" Target="../media/image126.png"/><Relationship Id="rId18" Type="http://schemas.openxmlformats.org/officeDocument/2006/relationships/image" Target="../media/image131.svg"/><Relationship Id="rId26" Type="http://schemas.openxmlformats.org/officeDocument/2006/relationships/image" Target="../media/image139.png"/><Relationship Id="rId3" Type="http://schemas.openxmlformats.org/officeDocument/2006/relationships/image" Target="../media/image118.svg"/><Relationship Id="rId21" Type="http://schemas.openxmlformats.org/officeDocument/2006/relationships/image" Target="../media/image134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5" Type="http://schemas.openxmlformats.org/officeDocument/2006/relationships/image" Target="../media/image138.png"/><Relationship Id="rId2" Type="http://schemas.openxmlformats.org/officeDocument/2006/relationships/image" Target="../media/image117.png"/><Relationship Id="rId16" Type="http://schemas.openxmlformats.org/officeDocument/2006/relationships/image" Target="../media/image129.svg"/><Relationship Id="rId20" Type="http://schemas.openxmlformats.org/officeDocument/2006/relationships/image" Target="../media/image133.svg"/><Relationship Id="rId29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24.png"/><Relationship Id="rId24" Type="http://schemas.openxmlformats.org/officeDocument/2006/relationships/image" Target="../media/image137.svg"/><Relationship Id="rId5" Type="http://schemas.openxmlformats.org/officeDocument/2006/relationships/image" Target="../media/image5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28" Type="http://schemas.openxmlformats.org/officeDocument/2006/relationships/image" Target="../media/image141.svg"/><Relationship Id="rId10" Type="http://schemas.openxmlformats.org/officeDocument/2006/relationships/image" Target="../media/image123.svg"/><Relationship Id="rId19" Type="http://schemas.openxmlformats.org/officeDocument/2006/relationships/image" Target="../media/image132.png"/><Relationship Id="rId4" Type="http://schemas.openxmlformats.org/officeDocument/2006/relationships/image" Target="../media/image119.gif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svg"/><Relationship Id="rId27" Type="http://schemas.openxmlformats.org/officeDocument/2006/relationships/image" Target="../media/image140.png"/><Relationship Id="rId30" Type="http://schemas.openxmlformats.org/officeDocument/2006/relationships/image" Target="../media/image14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svg"/><Relationship Id="rId13" Type="http://schemas.openxmlformats.org/officeDocument/2006/relationships/image" Target="../media/image150.png"/><Relationship Id="rId18" Type="http://schemas.openxmlformats.org/officeDocument/2006/relationships/image" Target="../media/image155.svg"/><Relationship Id="rId3" Type="http://schemas.openxmlformats.org/officeDocument/2006/relationships/image" Target="../media/image118.svg"/><Relationship Id="rId7" Type="http://schemas.openxmlformats.org/officeDocument/2006/relationships/image" Target="../media/image144.png"/><Relationship Id="rId12" Type="http://schemas.openxmlformats.org/officeDocument/2006/relationships/image" Target="../media/image149.svg"/><Relationship Id="rId17" Type="http://schemas.openxmlformats.org/officeDocument/2006/relationships/image" Target="../media/image154.png"/><Relationship Id="rId2" Type="http://schemas.openxmlformats.org/officeDocument/2006/relationships/image" Target="../media/image117.png"/><Relationship Id="rId16" Type="http://schemas.openxmlformats.org/officeDocument/2006/relationships/image" Target="../media/image15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48.png"/><Relationship Id="rId5" Type="http://schemas.openxmlformats.org/officeDocument/2006/relationships/image" Target="../media/image5.png"/><Relationship Id="rId15" Type="http://schemas.openxmlformats.org/officeDocument/2006/relationships/image" Target="../media/image152.png"/><Relationship Id="rId10" Type="http://schemas.openxmlformats.org/officeDocument/2006/relationships/image" Target="../media/image147.svg"/><Relationship Id="rId19" Type="http://schemas.openxmlformats.org/officeDocument/2006/relationships/image" Target="../media/image156.png"/><Relationship Id="rId4" Type="http://schemas.openxmlformats.org/officeDocument/2006/relationships/image" Target="../media/image119.gif"/><Relationship Id="rId9" Type="http://schemas.openxmlformats.org/officeDocument/2006/relationships/image" Target="../media/image146.png"/><Relationship Id="rId14" Type="http://schemas.openxmlformats.org/officeDocument/2006/relationships/image" Target="../media/image15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8.svg"/><Relationship Id="rId7" Type="http://schemas.openxmlformats.org/officeDocument/2006/relationships/image" Target="../media/image119.gif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svg"/><Relationship Id="rId11" Type="http://schemas.openxmlformats.org/officeDocument/2006/relationships/image" Target="../media/image165.svg"/><Relationship Id="rId5" Type="http://schemas.openxmlformats.org/officeDocument/2006/relationships/image" Target="../media/image160.png"/><Relationship Id="rId10" Type="http://schemas.openxmlformats.org/officeDocument/2006/relationships/image" Target="../media/image164.png"/><Relationship Id="rId4" Type="http://schemas.openxmlformats.org/officeDocument/2006/relationships/image" Target="../media/image159.png"/><Relationship Id="rId9" Type="http://schemas.openxmlformats.org/officeDocument/2006/relationships/image" Target="../media/image16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8.svg"/><Relationship Id="rId7" Type="http://schemas.openxmlformats.org/officeDocument/2006/relationships/image" Target="../media/image119.gif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svg"/><Relationship Id="rId5" Type="http://schemas.openxmlformats.org/officeDocument/2006/relationships/image" Target="../media/image160.png"/><Relationship Id="rId4" Type="http://schemas.openxmlformats.org/officeDocument/2006/relationships/image" Target="../media/image166.png"/><Relationship Id="rId9" Type="http://schemas.openxmlformats.org/officeDocument/2006/relationships/image" Target="../media/image16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svg"/><Relationship Id="rId3" Type="http://schemas.openxmlformats.org/officeDocument/2006/relationships/image" Target="../media/image158.svg"/><Relationship Id="rId7" Type="http://schemas.openxmlformats.org/officeDocument/2006/relationships/image" Target="../media/image162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gif"/><Relationship Id="rId5" Type="http://schemas.openxmlformats.org/officeDocument/2006/relationships/image" Target="../media/image161.svg"/><Relationship Id="rId10" Type="http://schemas.openxmlformats.org/officeDocument/2006/relationships/image" Target="../media/image168.svg"/><Relationship Id="rId4" Type="http://schemas.openxmlformats.org/officeDocument/2006/relationships/image" Target="../media/image160.png"/><Relationship Id="rId9" Type="http://schemas.openxmlformats.org/officeDocument/2006/relationships/image" Target="../media/image1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svg"/><Relationship Id="rId13" Type="http://schemas.openxmlformats.org/officeDocument/2006/relationships/image" Target="../media/image178.gif"/><Relationship Id="rId18" Type="http://schemas.openxmlformats.org/officeDocument/2006/relationships/image" Target="../media/image183.gif"/><Relationship Id="rId3" Type="http://schemas.openxmlformats.org/officeDocument/2006/relationships/image" Target="../media/image170.svg"/><Relationship Id="rId7" Type="http://schemas.openxmlformats.org/officeDocument/2006/relationships/image" Target="../media/image172.png"/><Relationship Id="rId12" Type="http://schemas.openxmlformats.org/officeDocument/2006/relationships/image" Target="../media/image177.gif"/><Relationship Id="rId17" Type="http://schemas.openxmlformats.org/officeDocument/2006/relationships/image" Target="../media/image182.png"/><Relationship Id="rId2" Type="http://schemas.openxmlformats.org/officeDocument/2006/relationships/image" Target="../media/image169.png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gif"/><Relationship Id="rId11" Type="http://schemas.openxmlformats.org/officeDocument/2006/relationships/image" Target="../media/image176.gif"/><Relationship Id="rId5" Type="http://schemas.openxmlformats.org/officeDocument/2006/relationships/image" Target="../media/image161.svg"/><Relationship Id="rId15" Type="http://schemas.openxmlformats.org/officeDocument/2006/relationships/image" Target="../media/image180.png"/><Relationship Id="rId10" Type="http://schemas.openxmlformats.org/officeDocument/2006/relationships/image" Target="../media/image175.gif"/><Relationship Id="rId19" Type="http://schemas.openxmlformats.org/officeDocument/2006/relationships/image" Target="../media/image184.gif"/><Relationship Id="rId4" Type="http://schemas.openxmlformats.org/officeDocument/2006/relationships/image" Target="../media/image160.png"/><Relationship Id="rId9" Type="http://schemas.openxmlformats.org/officeDocument/2006/relationships/image" Target="../media/image174.gif"/><Relationship Id="rId14" Type="http://schemas.openxmlformats.org/officeDocument/2006/relationships/image" Target="../media/image17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5.jpg"/><Relationship Id="rId4" Type="http://schemas.openxmlformats.org/officeDocument/2006/relationships/image" Target="../media/image17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6.gif"/><Relationship Id="rId4" Type="http://schemas.openxmlformats.org/officeDocument/2006/relationships/image" Target="../media/image173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svg"/><Relationship Id="rId13" Type="http://schemas.openxmlformats.org/officeDocument/2006/relationships/image" Target="../media/image195.jpeg"/><Relationship Id="rId3" Type="http://schemas.openxmlformats.org/officeDocument/2006/relationships/image" Target="../media/image172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gif"/><Relationship Id="rId10" Type="http://schemas.openxmlformats.org/officeDocument/2006/relationships/image" Target="../media/image192.svg"/><Relationship Id="rId4" Type="http://schemas.openxmlformats.org/officeDocument/2006/relationships/image" Target="../media/image173.svg"/><Relationship Id="rId9" Type="http://schemas.openxmlformats.org/officeDocument/2006/relationships/image" Target="../media/image19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svg"/><Relationship Id="rId13" Type="http://schemas.openxmlformats.org/officeDocument/2006/relationships/image" Target="../media/image199.png"/><Relationship Id="rId18" Type="http://schemas.openxmlformats.org/officeDocument/2006/relationships/image" Target="../media/image204.svg"/><Relationship Id="rId3" Type="http://schemas.openxmlformats.org/officeDocument/2006/relationships/image" Target="../media/image172.png"/><Relationship Id="rId21" Type="http://schemas.openxmlformats.org/officeDocument/2006/relationships/image" Target="../media/image191.png"/><Relationship Id="rId7" Type="http://schemas.openxmlformats.org/officeDocument/2006/relationships/image" Target="../media/image189.png"/><Relationship Id="rId12" Type="http://schemas.openxmlformats.org/officeDocument/2006/relationships/image" Target="../media/image198.png"/><Relationship Id="rId17" Type="http://schemas.openxmlformats.org/officeDocument/2006/relationships/image" Target="../media/image203.png"/><Relationship Id="rId2" Type="http://schemas.openxmlformats.org/officeDocument/2006/relationships/image" Target="../media/image171.gif"/><Relationship Id="rId16" Type="http://schemas.openxmlformats.org/officeDocument/2006/relationships/image" Target="../media/image202.svg"/><Relationship Id="rId20" Type="http://schemas.openxmlformats.org/officeDocument/2006/relationships/image" Target="../media/image20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11" Type="http://schemas.openxmlformats.org/officeDocument/2006/relationships/image" Target="../media/image193.png"/><Relationship Id="rId5" Type="http://schemas.openxmlformats.org/officeDocument/2006/relationships/image" Target="../media/image196.gif"/><Relationship Id="rId15" Type="http://schemas.openxmlformats.org/officeDocument/2006/relationships/image" Target="../media/image201.png"/><Relationship Id="rId10" Type="http://schemas.openxmlformats.org/officeDocument/2006/relationships/image" Target="../media/image195.jpeg"/><Relationship Id="rId19" Type="http://schemas.openxmlformats.org/officeDocument/2006/relationships/image" Target="../media/image205.png"/><Relationship Id="rId4" Type="http://schemas.openxmlformats.org/officeDocument/2006/relationships/image" Target="../media/image173.svg"/><Relationship Id="rId9" Type="http://schemas.openxmlformats.org/officeDocument/2006/relationships/image" Target="../media/image194.png"/><Relationship Id="rId14" Type="http://schemas.openxmlformats.org/officeDocument/2006/relationships/image" Target="../media/image200.svg"/><Relationship Id="rId22" Type="http://schemas.openxmlformats.org/officeDocument/2006/relationships/image" Target="../media/image192.sv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4.svg"/><Relationship Id="rId18" Type="http://schemas.openxmlformats.org/officeDocument/2006/relationships/image" Target="../media/image219.png"/><Relationship Id="rId26" Type="http://schemas.openxmlformats.org/officeDocument/2006/relationships/image" Target="../media/image227.png"/><Relationship Id="rId3" Type="http://schemas.openxmlformats.org/officeDocument/2006/relationships/image" Target="../media/image172.png"/><Relationship Id="rId21" Type="http://schemas.openxmlformats.org/officeDocument/2006/relationships/image" Target="../media/image222.svg"/><Relationship Id="rId7" Type="http://schemas.openxmlformats.org/officeDocument/2006/relationships/image" Target="../media/image208.svg"/><Relationship Id="rId12" Type="http://schemas.openxmlformats.org/officeDocument/2006/relationships/image" Target="../media/image213.png"/><Relationship Id="rId17" Type="http://schemas.openxmlformats.org/officeDocument/2006/relationships/image" Target="../media/image218.svg"/><Relationship Id="rId25" Type="http://schemas.openxmlformats.org/officeDocument/2006/relationships/image" Target="../media/image226.svg"/><Relationship Id="rId33" Type="http://schemas.openxmlformats.org/officeDocument/2006/relationships/image" Target="../media/image234.svg"/><Relationship Id="rId2" Type="http://schemas.openxmlformats.org/officeDocument/2006/relationships/image" Target="../media/image171.gif"/><Relationship Id="rId16" Type="http://schemas.openxmlformats.org/officeDocument/2006/relationships/image" Target="../media/image217.png"/><Relationship Id="rId20" Type="http://schemas.openxmlformats.org/officeDocument/2006/relationships/image" Target="../media/image221.png"/><Relationship Id="rId29" Type="http://schemas.openxmlformats.org/officeDocument/2006/relationships/image" Target="../media/image2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png"/><Relationship Id="rId11" Type="http://schemas.openxmlformats.org/officeDocument/2006/relationships/image" Target="../media/image212.png"/><Relationship Id="rId24" Type="http://schemas.openxmlformats.org/officeDocument/2006/relationships/image" Target="../media/image225.png"/><Relationship Id="rId32" Type="http://schemas.openxmlformats.org/officeDocument/2006/relationships/image" Target="../media/image233.png"/><Relationship Id="rId5" Type="http://schemas.openxmlformats.org/officeDocument/2006/relationships/image" Target="../media/image196.gif"/><Relationship Id="rId15" Type="http://schemas.openxmlformats.org/officeDocument/2006/relationships/image" Target="../media/image216.svg"/><Relationship Id="rId23" Type="http://schemas.openxmlformats.org/officeDocument/2006/relationships/image" Target="../media/image224.svg"/><Relationship Id="rId28" Type="http://schemas.openxmlformats.org/officeDocument/2006/relationships/image" Target="../media/image229.png"/><Relationship Id="rId10" Type="http://schemas.openxmlformats.org/officeDocument/2006/relationships/image" Target="../media/image211.png"/><Relationship Id="rId19" Type="http://schemas.openxmlformats.org/officeDocument/2006/relationships/image" Target="../media/image220.svg"/><Relationship Id="rId31" Type="http://schemas.openxmlformats.org/officeDocument/2006/relationships/image" Target="../media/image232.svg"/><Relationship Id="rId4" Type="http://schemas.openxmlformats.org/officeDocument/2006/relationships/image" Target="../media/image173.svg"/><Relationship Id="rId9" Type="http://schemas.openxmlformats.org/officeDocument/2006/relationships/image" Target="../media/image210.svg"/><Relationship Id="rId14" Type="http://schemas.openxmlformats.org/officeDocument/2006/relationships/image" Target="../media/image215.png"/><Relationship Id="rId22" Type="http://schemas.openxmlformats.org/officeDocument/2006/relationships/image" Target="../media/image223.png"/><Relationship Id="rId27" Type="http://schemas.openxmlformats.org/officeDocument/2006/relationships/image" Target="../media/image228.svg"/><Relationship Id="rId30" Type="http://schemas.openxmlformats.org/officeDocument/2006/relationships/image" Target="../media/image231.png"/><Relationship Id="rId8" Type="http://schemas.openxmlformats.org/officeDocument/2006/relationships/image" Target="../media/image20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gif"/><Relationship Id="rId18" Type="http://schemas.openxmlformats.org/officeDocument/2006/relationships/image" Target="../media/image248.png"/><Relationship Id="rId3" Type="http://schemas.openxmlformats.org/officeDocument/2006/relationships/image" Target="../media/image172.png"/><Relationship Id="rId7" Type="http://schemas.openxmlformats.org/officeDocument/2006/relationships/image" Target="../media/image237.png"/><Relationship Id="rId12" Type="http://schemas.openxmlformats.org/officeDocument/2006/relationships/image" Target="../media/image242.svg"/><Relationship Id="rId17" Type="http://schemas.openxmlformats.org/officeDocument/2006/relationships/image" Target="../media/image247.svg"/><Relationship Id="rId2" Type="http://schemas.openxmlformats.org/officeDocument/2006/relationships/image" Target="../media/image171.gif"/><Relationship Id="rId16" Type="http://schemas.openxmlformats.org/officeDocument/2006/relationships/image" Target="../media/image2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5" Type="http://schemas.openxmlformats.org/officeDocument/2006/relationships/image" Target="../media/image235.gif"/><Relationship Id="rId15" Type="http://schemas.openxmlformats.org/officeDocument/2006/relationships/image" Target="../media/image245.gif"/><Relationship Id="rId10" Type="http://schemas.openxmlformats.org/officeDocument/2006/relationships/image" Target="../media/image240.svg"/><Relationship Id="rId19" Type="http://schemas.openxmlformats.org/officeDocument/2006/relationships/image" Target="../media/image249.svg"/><Relationship Id="rId4" Type="http://schemas.openxmlformats.org/officeDocument/2006/relationships/image" Target="../media/image173.svg"/><Relationship Id="rId9" Type="http://schemas.openxmlformats.org/officeDocument/2006/relationships/image" Target="../media/image239.png"/><Relationship Id="rId14" Type="http://schemas.openxmlformats.org/officeDocument/2006/relationships/image" Target="../media/image244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svg"/><Relationship Id="rId3" Type="http://schemas.openxmlformats.org/officeDocument/2006/relationships/image" Target="../media/image172.png"/><Relationship Id="rId7" Type="http://schemas.openxmlformats.org/officeDocument/2006/relationships/image" Target="../media/image252.svg"/><Relationship Id="rId12" Type="http://schemas.openxmlformats.org/officeDocument/2006/relationships/image" Target="../media/image257.pn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png"/><Relationship Id="rId11" Type="http://schemas.openxmlformats.org/officeDocument/2006/relationships/image" Target="../media/image256.svg"/><Relationship Id="rId5" Type="http://schemas.openxmlformats.org/officeDocument/2006/relationships/image" Target="../media/image250.gif"/><Relationship Id="rId10" Type="http://schemas.openxmlformats.org/officeDocument/2006/relationships/image" Target="../media/image255.png"/><Relationship Id="rId4" Type="http://schemas.openxmlformats.org/officeDocument/2006/relationships/image" Target="../media/image173.svg"/><Relationship Id="rId9" Type="http://schemas.openxmlformats.org/officeDocument/2006/relationships/image" Target="../media/image254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3" Type="http://schemas.openxmlformats.org/officeDocument/2006/relationships/image" Target="../media/image172.png"/><Relationship Id="rId7" Type="http://schemas.openxmlformats.org/officeDocument/2006/relationships/image" Target="../media/image261.svg"/><Relationship Id="rId12" Type="http://schemas.openxmlformats.org/officeDocument/2006/relationships/image" Target="../media/image265.sv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.png"/><Relationship Id="rId11" Type="http://schemas.openxmlformats.org/officeDocument/2006/relationships/image" Target="../media/image264.png"/><Relationship Id="rId5" Type="http://schemas.openxmlformats.org/officeDocument/2006/relationships/image" Target="../media/image259.gif"/><Relationship Id="rId10" Type="http://schemas.openxmlformats.org/officeDocument/2006/relationships/image" Target="../media/image196.gif"/><Relationship Id="rId4" Type="http://schemas.openxmlformats.org/officeDocument/2006/relationships/image" Target="../media/image173.svg"/><Relationship Id="rId9" Type="http://schemas.openxmlformats.org/officeDocument/2006/relationships/image" Target="../media/image26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13" Type="http://schemas.openxmlformats.org/officeDocument/2006/relationships/image" Target="../media/image274.png"/><Relationship Id="rId18" Type="http://schemas.openxmlformats.org/officeDocument/2006/relationships/image" Target="../media/image279.png"/><Relationship Id="rId3" Type="http://schemas.openxmlformats.org/officeDocument/2006/relationships/image" Target="../media/image267.svg"/><Relationship Id="rId7" Type="http://schemas.openxmlformats.org/officeDocument/2006/relationships/image" Target="../media/image268.png"/><Relationship Id="rId12" Type="http://schemas.openxmlformats.org/officeDocument/2006/relationships/image" Target="../media/image273.svg"/><Relationship Id="rId17" Type="http://schemas.openxmlformats.org/officeDocument/2006/relationships/image" Target="../media/image278.png"/><Relationship Id="rId2" Type="http://schemas.openxmlformats.org/officeDocument/2006/relationships/image" Target="../media/image266.png"/><Relationship Id="rId16" Type="http://schemas.openxmlformats.org/officeDocument/2006/relationships/image" Target="../media/image277.png"/><Relationship Id="rId20" Type="http://schemas.openxmlformats.org/officeDocument/2006/relationships/image" Target="../media/image2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svg"/><Relationship Id="rId11" Type="http://schemas.openxmlformats.org/officeDocument/2006/relationships/image" Target="../media/image272.png"/><Relationship Id="rId5" Type="http://schemas.openxmlformats.org/officeDocument/2006/relationships/image" Target="../media/image172.png"/><Relationship Id="rId15" Type="http://schemas.openxmlformats.org/officeDocument/2006/relationships/image" Target="../media/image276.jpg"/><Relationship Id="rId10" Type="http://schemas.openxmlformats.org/officeDocument/2006/relationships/image" Target="../media/image271.png"/><Relationship Id="rId19" Type="http://schemas.openxmlformats.org/officeDocument/2006/relationships/image" Target="../media/image280.png"/><Relationship Id="rId4" Type="http://schemas.openxmlformats.org/officeDocument/2006/relationships/image" Target="../media/image171.gif"/><Relationship Id="rId9" Type="http://schemas.openxmlformats.org/officeDocument/2006/relationships/image" Target="../media/image270.png"/><Relationship Id="rId14" Type="http://schemas.openxmlformats.org/officeDocument/2006/relationships/image" Target="../media/image275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3" Type="http://schemas.openxmlformats.org/officeDocument/2006/relationships/image" Target="../media/image172.png"/><Relationship Id="rId7" Type="http://schemas.openxmlformats.org/officeDocument/2006/relationships/image" Target="../media/image284.pn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3.png"/><Relationship Id="rId5" Type="http://schemas.openxmlformats.org/officeDocument/2006/relationships/image" Target="../media/image282.png"/><Relationship Id="rId10" Type="http://schemas.openxmlformats.org/officeDocument/2006/relationships/image" Target="../media/image287.svg"/><Relationship Id="rId4" Type="http://schemas.openxmlformats.org/officeDocument/2006/relationships/image" Target="../media/image173.svg"/><Relationship Id="rId9" Type="http://schemas.openxmlformats.org/officeDocument/2006/relationships/image" Target="../media/image28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svg"/><Relationship Id="rId13" Type="http://schemas.openxmlformats.org/officeDocument/2006/relationships/image" Target="../media/image290.gif"/><Relationship Id="rId18" Type="http://schemas.openxmlformats.org/officeDocument/2006/relationships/image" Target="../media/image29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2.png"/><Relationship Id="rId12" Type="http://schemas.openxmlformats.org/officeDocument/2006/relationships/image" Target="../media/image287.svg"/><Relationship Id="rId17" Type="http://schemas.openxmlformats.org/officeDocument/2006/relationships/image" Target="../media/image294.png"/><Relationship Id="rId2" Type="http://schemas.openxmlformats.org/officeDocument/2006/relationships/video" Target="../media/media1.mp4"/><Relationship Id="rId16" Type="http://schemas.openxmlformats.org/officeDocument/2006/relationships/image" Target="../media/image293.svg"/><Relationship Id="rId1" Type="http://schemas.microsoft.com/office/2007/relationships/media" Target="../media/media1.mp4"/><Relationship Id="rId6" Type="http://schemas.openxmlformats.org/officeDocument/2006/relationships/image" Target="../media/image171.gif"/><Relationship Id="rId11" Type="http://schemas.openxmlformats.org/officeDocument/2006/relationships/image" Target="../media/image286.png"/><Relationship Id="rId5" Type="http://schemas.openxmlformats.org/officeDocument/2006/relationships/image" Target="../media/image289.svg"/><Relationship Id="rId15" Type="http://schemas.openxmlformats.org/officeDocument/2006/relationships/image" Target="../media/image292.png"/><Relationship Id="rId10" Type="http://schemas.openxmlformats.org/officeDocument/2006/relationships/image" Target="../media/image284.png"/><Relationship Id="rId4" Type="http://schemas.openxmlformats.org/officeDocument/2006/relationships/image" Target="../media/image288.png"/><Relationship Id="rId9" Type="http://schemas.openxmlformats.org/officeDocument/2006/relationships/image" Target="../media/image282.png"/><Relationship Id="rId14" Type="http://schemas.openxmlformats.org/officeDocument/2006/relationships/image" Target="../media/image29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7" Type="http://schemas.openxmlformats.org/officeDocument/2006/relationships/image" Target="../media/image298.sv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7.png"/><Relationship Id="rId5" Type="http://schemas.openxmlformats.org/officeDocument/2006/relationships/image" Target="../media/image296.png"/><Relationship Id="rId4" Type="http://schemas.openxmlformats.org/officeDocument/2006/relationships/image" Target="../media/image173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svg"/><Relationship Id="rId5" Type="http://schemas.openxmlformats.org/officeDocument/2006/relationships/image" Target="../media/image299.png"/><Relationship Id="rId4" Type="http://schemas.openxmlformats.org/officeDocument/2006/relationships/image" Target="../media/image17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gif"/><Relationship Id="rId2" Type="http://schemas.openxmlformats.org/officeDocument/2006/relationships/image" Target="../media/image17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3.svg"/><Relationship Id="rId4" Type="http://schemas.openxmlformats.org/officeDocument/2006/relationships/image" Target="../media/image3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5CA78738-6077-411B-816C-6ACFC7915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629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BF256BCA-238B-4603-B0F7-160B35298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5E4A9FAB-B22C-4E09-935A-6785F323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E4EECD4-DF00-4C95-B09A-6803A345014A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7" name="Gráfico 16">
            <a:extLst>
              <a:ext uri="{FF2B5EF4-FFF2-40B4-BE49-F238E27FC236}">
                <a16:creationId xmlns:a16="http://schemas.microsoft.com/office/drawing/2014/main" id="{3BEFF033-BECC-43FA-AD62-D1E503A694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13221" y="2540101"/>
            <a:ext cx="4853222" cy="2171701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5708CE23-5C55-4F7B-882B-F3F94DAA84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5004" y="511740"/>
            <a:ext cx="5151009" cy="1192795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490F3AED-92CC-41D5-B280-475032048C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100" y="1842790"/>
            <a:ext cx="4004859" cy="3138584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ADD902E6-C1C2-497B-BD51-AE96FB36F2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7661" y="5178214"/>
            <a:ext cx="5151009" cy="987221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2055C611-0619-4BAD-B93C-B962BFC8D8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21346" y="671280"/>
            <a:ext cx="5117690" cy="250553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657C8E3C-D2EF-4A1F-8726-A7782D8BC6D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804293" y="3257154"/>
            <a:ext cx="5217646" cy="302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2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3CF53C70-F6E5-4293-96D5-C3A555FF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" name="Gráfico 5">
            <a:extLst>
              <a:ext uri="{FF2B5EF4-FFF2-40B4-BE49-F238E27FC236}">
                <a16:creationId xmlns:a16="http://schemas.microsoft.com/office/drawing/2014/main" id="{00B83D40-BA91-412A-9DC1-D0B36D4B8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61716" y="640854"/>
            <a:ext cx="5076645" cy="5605462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71EEC9C9-63F4-4F9C-9196-409FA872DA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04230" y="721362"/>
            <a:ext cx="5076645" cy="2756205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4EDF71FE-7ACE-4B92-A291-B3FDD45F88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96075" y="4564035"/>
            <a:ext cx="4946576" cy="3914775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B41999E0-74C7-4ED9-BC73-5A69DF901B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96075" y="3669588"/>
            <a:ext cx="5158057" cy="59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9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3CF53C70-F6E5-4293-96D5-C3A555FF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41CF0ACB-FDC9-4BD1-8CF7-0F7219660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3485" y="3854877"/>
            <a:ext cx="10382251" cy="236303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" name="Gráfico 5">
            <a:extLst>
              <a:ext uri="{FF2B5EF4-FFF2-40B4-BE49-F238E27FC236}">
                <a16:creationId xmlns:a16="http://schemas.microsoft.com/office/drawing/2014/main" id="{2854E9A9-C45F-4651-96B8-52912D0E20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0263" y="638175"/>
            <a:ext cx="8377238" cy="619417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228B5AF2-08BC-4C8B-990C-D649355FB1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43338" y="1652742"/>
            <a:ext cx="5253037" cy="5051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0E665D8-E0AA-49D1-B795-FA5C8BD073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71574" y="2751229"/>
            <a:ext cx="10506076" cy="53860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2FD29F24-4614-4AA0-A727-DEEE42C5E33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55420" y="4174653"/>
            <a:ext cx="2326958" cy="1624595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4DB467BE-9A35-4A0E-8942-4785B94402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343400" y="4109396"/>
            <a:ext cx="7038975" cy="187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4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3CF53C70-F6E5-4293-96D5-C3A555FF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58EE311F-8517-46B2-A08F-B72178F30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59639">
            <a:off x="-1079498" y="4528261"/>
            <a:ext cx="771525" cy="17145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8" name="Gráfico 7">
            <a:extLst>
              <a:ext uri="{FF2B5EF4-FFF2-40B4-BE49-F238E27FC236}">
                <a16:creationId xmlns:a16="http://schemas.microsoft.com/office/drawing/2014/main" id="{FA7EDD90-5929-48A2-96E9-53931BC6C9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7899" y="841608"/>
            <a:ext cx="2308065" cy="124716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64AB066-B6FF-459C-9CD7-E8FD3BAD03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42457" y="1930954"/>
            <a:ext cx="2052334" cy="4392379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4D590A-CB7B-4BC3-B814-7EFFCEE6AA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14561" y="0"/>
            <a:ext cx="35460" cy="6858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68ED01E6-14A7-4AC7-AFAD-1EAF324FD7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83932" y="553568"/>
            <a:ext cx="7696943" cy="424399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EFE40B17-6020-4495-BAE3-D4F65B98C1F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81923" y="5018896"/>
            <a:ext cx="7415894" cy="98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6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78 -0.21713 L 0.50221 -0.39908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99" y="-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áfico 37">
            <a:extLst>
              <a:ext uri="{FF2B5EF4-FFF2-40B4-BE49-F238E27FC236}">
                <a16:creationId xmlns:a16="http://schemas.microsoft.com/office/drawing/2014/main" id="{32932B6A-9ADB-4009-8CA0-1D77059AC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" name="Gráfico 5">
            <a:extLst>
              <a:ext uri="{FF2B5EF4-FFF2-40B4-BE49-F238E27FC236}">
                <a16:creationId xmlns:a16="http://schemas.microsoft.com/office/drawing/2014/main" id="{8CF0D641-2BA0-4E47-A796-D95120D545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5875" y="512185"/>
            <a:ext cx="10531474" cy="530313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EC38625B-3312-49C4-B6BA-5BD049A379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78364" y="1511924"/>
            <a:ext cx="550093" cy="54313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7BB1116B-5BE8-4B59-ACE1-CD2DAB54A3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62391" y="1543206"/>
            <a:ext cx="515278" cy="480462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37D2D482-8EC7-4050-B2AB-320C35709F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00421" y="1528563"/>
            <a:ext cx="557057" cy="58491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3A752F15-3F27-435F-8AFB-6C4D900692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124305" y="1459186"/>
            <a:ext cx="807732" cy="626689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90B67EB4-FCF7-477E-83B8-A5A8BF52A58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64271" y="1431078"/>
            <a:ext cx="529204" cy="682395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35895631-A336-41F2-A1A8-F188C77245A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496336" y="1631683"/>
            <a:ext cx="779881" cy="44564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A86DB811-8D95-4AC3-9683-86DD7B2754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198238" y="1445005"/>
            <a:ext cx="612762" cy="668468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69E4B0F4-892E-40C3-B957-6D8DB3C5F3D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924329" y="1754987"/>
            <a:ext cx="814700" cy="83559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C2BA0254-FE03-4353-BABF-B3310E5904B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368034" y="1737398"/>
            <a:ext cx="821658" cy="104448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4B7D94E6-5357-476D-BF6E-0D7DE58183B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511968" y="1754986"/>
            <a:ext cx="814700" cy="83559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65385BCF-5A05-489D-9ABA-3D2D0F6A7EF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204536" y="1754986"/>
            <a:ext cx="814700" cy="83559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4714F04B-CF47-45C4-8674-D8F0FE3959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079875" y="1737459"/>
            <a:ext cx="814700" cy="83559"/>
          </a:xfrm>
          <a:prstGeom prst="rect">
            <a:avLst/>
          </a:prstGeom>
        </p:spPr>
      </p:pic>
      <p:pic>
        <p:nvPicPr>
          <p:cNvPr id="37" name="Gráfico 36">
            <a:extLst>
              <a:ext uri="{FF2B5EF4-FFF2-40B4-BE49-F238E27FC236}">
                <a16:creationId xmlns:a16="http://schemas.microsoft.com/office/drawing/2014/main" id="{905AD0BF-8151-4E13-AF13-A1D1F4F0B4B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576746" y="1758537"/>
            <a:ext cx="814700" cy="8355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173A58A-B7B8-4365-AEEC-7648F984740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472834" y="2402328"/>
            <a:ext cx="9725404" cy="620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3CF53C70-F6E5-4293-96D5-C3A555FF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8" name="Gráfico 27">
            <a:extLst>
              <a:ext uri="{FF2B5EF4-FFF2-40B4-BE49-F238E27FC236}">
                <a16:creationId xmlns:a16="http://schemas.microsoft.com/office/drawing/2014/main" id="{9C3CB143-564A-4CD2-BEBD-B1211EFD0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97293" y="1274431"/>
            <a:ext cx="8804459" cy="1198512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B961FD98-E3D9-4C0E-BBDC-7662B6248F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97293" y="3595706"/>
            <a:ext cx="2565674" cy="1712742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903C0E08-9AE3-477E-BA0A-1E7CA9AFD3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59883" y="3571875"/>
            <a:ext cx="2895842" cy="200851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C7F79C51-6EA7-49CF-863D-8AC29A61D4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452641" y="3540659"/>
            <a:ext cx="2634459" cy="204291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D09C7F07-64F7-461A-AA7B-59780E8299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62074" y="5934738"/>
            <a:ext cx="10448925" cy="942609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23DC7B77-D264-4B5A-982D-BD2F3A7E315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69082" y="786473"/>
            <a:ext cx="3465170" cy="235631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00C5D450-ADD1-4A01-B9C3-41CBF246C8C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83524" y="2918041"/>
            <a:ext cx="4288626" cy="26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7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3CF53C70-F6E5-4293-96D5-C3A555FF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" name="Gráfico 5">
            <a:extLst>
              <a:ext uri="{FF2B5EF4-FFF2-40B4-BE49-F238E27FC236}">
                <a16:creationId xmlns:a16="http://schemas.microsoft.com/office/drawing/2014/main" id="{5336569B-B2DD-461E-A2BE-1220C8EC40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7150" y="519112"/>
            <a:ext cx="2893219" cy="282119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929CAEC-AA35-448A-8750-C65D5A4BD3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079498" y="4528261"/>
            <a:ext cx="771525" cy="17145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7C51CEFC-1E81-4D26-9DC8-14D4906B45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7151" y="1114424"/>
            <a:ext cx="2893219" cy="557212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BAFE3D37-DC8A-4E58-8569-058FE85DB7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49468" y="801231"/>
            <a:ext cx="6661482" cy="548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2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91 -0.00417 L 0.15443 0.0074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3CF53C70-F6E5-4293-96D5-C3A555FF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5" name="Gráfico 14">
            <a:extLst>
              <a:ext uri="{FF2B5EF4-FFF2-40B4-BE49-F238E27FC236}">
                <a16:creationId xmlns:a16="http://schemas.microsoft.com/office/drawing/2014/main" id="{F5AF0129-8951-4826-AA5B-DE15D1B33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754832">
            <a:off x="-1079498" y="4528261"/>
            <a:ext cx="771525" cy="17145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CC3225B1-4677-4EF1-8F41-F60B1581B7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7150" y="513185"/>
            <a:ext cx="5319250" cy="288046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3C93B097-9F5B-47B6-AF8A-EB2B79A67D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47775" y="1049713"/>
            <a:ext cx="3472656" cy="252761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DDD73E5D-7BB0-405B-85A2-455DFBFA00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10334" y="1058584"/>
            <a:ext cx="3450154" cy="2535113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4F7853E1-2713-4791-B5EF-F24A4D7EF8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036926" y="1047750"/>
            <a:ext cx="3585161" cy="2550115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07F2D7D5-F99B-44EA-B203-0B441BB004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54019" y="3756405"/>
            <a:ext cx="1924051" cy="2712501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8B88275D-5AD3-4DBA-B3E3-032AA2FFCD5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45126" y="3756405"/>
            <a:ext cx="1865212" cy="2694849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A95FE3C-82E8-4BF7-A9B2-1A7D1DC99E1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110746" y="3738754"/>
            <a:ext cx="1806372" cy="271250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6FB07E85-E8DB-4A23-A9BF-01E7069C41F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72812" y="3669897"/>
            <a:ext cx="7734353" cy="271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9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78 -0.21713 L 0.15065 -0.30602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1" y="-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3CF53C70-F6E5-4293-96D5-C3A555FF9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9525"/>
            <a:ext cx="12277725" cy="690622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E3BAD7A-1949-4E5E-B229-EE0B0AF45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5" name="Gráfico 4">
            <a:extLst>
              <a:ext uri="{FF2B5EF4-FFF2-40B4-BE49-F238E27FC236}">
                <a16:creationId xmlns:a16="http://schemas.microsoft.com/office/drawing/2014/main" id="{4A081CF8-4B49-49FF-96EA-68DB823822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7150" y="513185"/>
            <a:ext cx="5319250" cy="2880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1955EF-B7E3-4539-ADD0-384414CEF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3763" y="1219200"/>
            <a:ext cx="4539847" cy="260985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D70AF4E-26BA-4FDD-B4E2-9D94E7856D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9600" y="1219200"/>
            <a:ext cx="4520734" cy="260985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EF9B2DA-E75A-4C4D-B6AD-6C3B2C6A4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56563" y="1162050"/>
            <a:ext cx="33755" cy="53640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2047511F-848C-4EEB-A83B-AC88E2F6288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46360" y="4268891"/>
            <a:ext cx="4472337" cy="1955120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B79CE7D2-D0BE-420B-A071-F3760564580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53861" y="4268891"/>
            <a:ext cx="4447898" cy="195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1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8A7799AB-CD48-4728-A933-C82AF726B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5952"/>
            <a:ext cx="12329582" cy="6935390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DB6849E-7610-411F-A30D-79022026E2F4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43FEECA2-3E4C-4CC9-8AE5-E774E10E7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67" y="799672"/>
            <a:ext cx="260840" cy="26084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B827F1C6-08E6-4771-B637-23E3CC2DBE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C0431A03-B5CF-49C1-A195-6BBBF4135B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8512" y="1002638"/>
            <a:ext cx="3812937" cy="291485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DECEFCE-BFF3-4C33-9790-B7F036A217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38379" y="1884866"/>
            <a:ext cx="4269859" cy="23633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2127571-A8A1-41C0-B428-B76E4FD9E8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40706" y="4151228"/>
            <a:ext cx="1136337" cy="199911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A9EC9E1-B264-43D2-94EE-AC17922EF8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38930" y="4752041"/>
            <a:ext cx="626819" cy="129582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A56C2ED-6494-46E2-BF87-7537064CFE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48088" y="4781710"/>
            <a:ext cx="741332" cy="1307879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6605C99-DF18-4551-AFAA-A373E024248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14751" y="4164170"/>
            <a:ext cx="357017" cy="561026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38D404E5-693D-4027-887A-E815C309BB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17608" y="4214540"/>
            <a:ext cx="357017" cy="561026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A6E6D0BF-A75D-438C-9BFE-CCB87C5EBE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>
            <a:off x="6498950" y="4803642"/>
            <a:ext cx="736955" cy="123697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733404C7-1B9D-4F32-939D-60A82D816C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0140519" y="4651925"/>
            <a:ext cx="738802" cy="1447619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0E615738-29B9-4779-B599-8323EA3D3D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949099" y="4846227"/>
            <a:ext cx="736955" cy="1236971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0757486F-B5B2-4080-B177-7FA1F0693AF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859094" y="4494284"/>
            <a:ext cx="212706" cy="397052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7CAB5568-0944-4F11-B004-F1405EF9184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902304" y="4992379"/>
            <a:ext cx="665199" cy="1068679"/>
          </a:xfrm>
          <a:prstGeom prst="rect">
            <a:avLst/>
          </a:prstGeom>
        </p:spPr>
      </p:pic>
      <p:pic>
        <p:nvPicPr>
          <p:cNvPr id="39" name="Gráfico 38">
            <a:extLst>
              <a:ext uri="{FF2B5EF4-FFF2-40B4-BE49-F238E27FC236}">
                <a16:creationId xmlns:a16="http://schemas.microsoft.com/office/drawing/2014/main" id="{D2E044CE-EF2D-4895-979A-2B7BF8E255F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48777" y="2630812"/>
            <a:ext cx="10083800" cy="1000462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74A40F-684D-4B91-8FBD-04640D35D67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84049" y="4386351"/>
            <a:ext cx="695394" cy="1092762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A437FB1B-7598-4A6E-883C-B8FBCEE9155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488180" y="5318165"/>
            <a:ext cx="876545" cy="712924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2E4CB7A4-2FC6-4C06-8277-DFCCAA369FE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34476" y="3631274"/>
            <a:ext cx="1609664" cy="1079900"/>
          </a:xfrm>
          <a:prstGeom prst="rect">
            <a:avLst/>
          </a:prstGeom>
        </p:spPr>
      </p:pic>
      <p:sp>
        <p:nvSpPr>
          <p:cNvPr id="47" name="Elipse 46">
            <a:extLst>
              <a:ext uri="{FF2B5EF4-FFF2-40B4-BE49-F238E27FC236}">
                <a16:creationId xmlns:a16="http://schemas.microsoft.com/office/drawing/2014/main" id="{0ACF48F6-E8A6-4723-B089-21E56BF364FC}"/>
              </a:ext>
            </a:extLst>
          </p:cNvPr>
          <p:cNvSpPr/>
          <p:nvPr/>
        </p:nvSpPr>
        <p:spPr>
          <a:xfrm>
            <a:off x="3183731" y="4171224"/>
            <a:ext cx="260317" cy="372201"/>
          </a:xfrm>
          <a:prstGeom prst="ellipse">
            <a:avLst/>
          </a:prstGeom>
          <a:solidFill>
            <a:srgbClr val="9E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49" name="Gráfico 48">
            <a:extLst>
              <a:ext uri="{FF2B5EF4-FFF2-40B4-BE49-F238E27FC236}">
                <a16:creationId xmlns:a16="http://schemas.microsoft.com/office/drawing/2014/main" id="{5A492714-3178-467C-8687-6F12D41ECA9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078695" y="4214540"/>
            <a:ext cx="535156" cy="1868658"/>
          </a:xfrm>
          <a:prstGeom prst="rect">
            <a:avLst/>
          </a:prstGeom>
        </p:spPr>
      </p:pic>
      <p:pic>
        <p:nvPicPr>
          <p:cNvPr id="51" name="Gráfico 50">
            <a:extLst>
              <a:ext uri="{FF2B5EF4-FFF2-40B4-BE49-F238E27FC236}">
                <a16:creationId xmlns:a16="http://schemas.microsoft.com/office/drawing/2014/main" id="{F3801EDB-F3A7-40E8-8DF9-A11BF20C799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133733" y="3445578"/>
            <a:ext cx="425080" cy="68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8A7799AB-CD48-4728-A933-C82AF726B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5" y="-38695"/>
            <a:ext cx="12329582" cy="6935390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5B6B5DE-96BA-48AE-8D58-3BE0AC82F867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206BC9D1-8B29-469C-A816-378A99579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67" y="799672"/>
            <a:ext cx="260840" cy="26084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785C5322-85FA-498E-A392-D68C0E700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125" y="0"/>
            <a:ext cx="787400" cy="6858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B81D25E-51BD-45BE-81F4-C9E831176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9038" y="4210050"/>
            <a:ext cx="448127" cy="990597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728A3751-4193-4309-A577-31F5A3399C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22242" y="1362074"/>
            <a:ext cx="1565732" cy="3957637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8265CA7-4657-41F7-87C0-A20DA64B01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46743" y="1381124"/>
            <a:ext cx="1905529" cy="3957637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41F6D11-8F22-4FC8-A6F5-310226A513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9026" y="1333499"/>
            <a:ext cx="1552407" cy="3957637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DD27BBF-025A-4FBB-ADD8-7E724CEEBC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37778" y="1376360"/>
            <a:ext cx="1515822" cy="3914776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56E4035C-694D-46D1-8FF0-3EEA0E72ED6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275887" y="1376361"/>
            <a:ext cx="1304925" cy="391477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888D937-BF15-4D25-8A98-55EC90D164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58744" y="1740478"/>
            <a:ext cx="2486372" cy="153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45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4D596AA3-DB97-4791-9343-5A6DE74B4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6" y="-66675"/>
            <a:ext cx="12395200" cy="69723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0F4BF9E-3897-4089-BD11-A27F2D118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734" y="878686"/>
            <a:ext cx="10964266" cy="574379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9BDBEFFE-1955-4082-94E4-C02970FC1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953418" y="-664364"/>
            <a:ext cx="3209925" cy="3086100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A18DF16F-6ED6-4684-9D53-BB64186C38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78" y="647700"/>
            <a:ext cx="446149" cy="446149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713386A-B479-4F1F-8B16-7F925B13FE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626" y="878686"/>
            <a:ext cx="694963" cy="5904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E6A950A-969B-48DD-8B21-24E8B65AEE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26130" y="1482997"/>
            <a:ext cx="2663268" cy="72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5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4D596AA3-DB97-4791-9343-5A6DE74B4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6" y="-66675"/>
            <a:ext cx="12395200" cy="69723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1101E2-5C4E-49E1-87E6-E2BA19BD2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631" y="352099"/>
            <a:ext cx="11123367" cy="6153802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9BDBEFFE-1955-4082-94E4-C02970FC14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953418" y="-664364"/>
            <a:ext cx="3209925" cy="3086100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A18DF16F-6ED6-4684-9D53-BB64186C38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78" y="647700"/>
            <a:ext cx="446149" cy="446149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713386A-B479-4F1F-8B16-7F925B13FE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626" y="878686"/>
            <a:ext cx="694963" cy="59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54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4D596AA3-DB97-4791-9343-5A6DE74B4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5726" y="-66675"/>
            <a:ext cx="12395200" cy="69723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9BDBEFFE-1955-4082-94E4-C02970FC14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53418" y="-664364"/>
            <a:ext cx="3209925" cy="3086100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A18DF16F-6ED6-4684-9D53-BB64186C3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78" y="647700"/>
            <a:ext cx="446149" cy="446149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713386A-B479-4F1F-8B16-7F925B13FE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26" y="878686"/>
            <a:ext cx="694963" cy="5904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EC77C33D-80E3-4FF6-8118-6EF667A15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2806" y="731986"/>
            <a:ext cx="9715722" cy="55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9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B6E0569-3BCF-4315-8AD7-CC1D7CC8E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03201" y="-114300"/>
            <a:ext cx="12614275" cy="709553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9BDBEFFE-1955-4082-94E4-C02970FC14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53418" y="-664364"/>
            <a:ext cx="3209925" cy="3086100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rgbClr val="CBCBCB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4" y="486502"/>
            <a:ext cx="693906" cy="69390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83FEB41-2624-4E98-9597-28511D7EEE3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1" r="7222"/>
          <a:stretch/>
        </p:blipFill>
        <p:spPr>
          <a:xfrm>
            <a:off x="9856177" y="508798"/>
            <a:ext cx="1449998" cy="285432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1F5C0E7-B5FD-4614-9E17-450D7A61F54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" r="3833"/>
          <a:stretch/>
        </p:blipFill>
        <p:spPr>
          <a:xfrm>
            <a:off x="2122233" y="499273"/>
            <a:ext cx="1588906" cy="285432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5CBD9AE-A278-45AB-B5EB-852C92DE33C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" t="800" r="1008" b="1100"/>
          <a:stretch/>
        </p:blipFill>
        <p:spPr>
          <a:xfrm>
            <a:off x="4059841" y="508798"/>
            <a:ext cx="1715215" cy="2854326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CF06594-8035-460B-8138-D0A45AA9F3F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r="3667"/>
          <a:stretch/>
        </p:blipFill>
        <p:spPr>
          <a:xfrm>
            <a:off x="6122461" y="499273"/>
            <a:ext cx="1588908" cy="285432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CE3275C-7ED5-458F-9070-B3D32068300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7" r="7667"/>
          <a:stretch/>
        </p:blipFill>
        <p:spPr>
          <a:xfrm>
            <a:off x="8058774" y="508798"/>
            <a:ext cx="1449998" cy="285432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7F641A9-1FA8-46EE-885A-3CD7EFD7664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6" t="18769" r="10923" b="38587"/>
          <a:stretch/>
        </p:blipFill>
        <p:spPr>
          <a:xfrm>
            <a:off x="2122233" y="3995013"/>
            <a:ext cx="2314572" cy="2271703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23B4F1B-BA9F-4F71-BC62-9B2238B47F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4900" y="4556588"/>
            <a:ext cx="1536501" cy="112750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9852894-F16B-41FA-B6F3-1B0677E338A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84901" y="4462440"/>
            <a:ext cx="1536501" cy="9414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AFE5E6C4-931A-4EDE-BDE6-590B7013540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12762" y="4241727"/>
            <a:ext cx="1146797" cy="172251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B39A625-7303-4ECB-B38F-B053B6B2B2C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015" y="3675867"/>
            <a:ext cx="1567743" cy="261290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03B29044-864E-41A1-BDA4-6F32215A08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161" y="3675867"/>
            <a:ext cx="1456884" cy="259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F211531-797F-452D-BEFF-994B5B2B8B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28" y="419448"/>
            <a:ext cx="10696575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1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7D4FA8-A761-4D44-AD41-83377236E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45" y="671512"/>
            <a:ext cx="3310309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3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30B759C-58E6-48AD-9381-0C2DC5DAB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45" y="671512"/>
            <a:ext cx="3310309" cy="55149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E836A1-8BC5-44A1-A971-12B8A2883C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95"/>
          <a:stretch/>
        </p:blipFill>
        <p:spPr>
          <a:xfrm>
            <a:off x="4956807" y="1161993"/>
            <a:ext cx="2292452" cy="3105207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B9C92BBC-FD45-4412-89D0-D1A95C1C93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97879" y="877124"/>
            <a:ext cx="2876550" cy="52387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5E5F1415-5A04-4E9A-A8B4-1670CC495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97879" y="1629076"/>
            <a:ext cx="2876550" cy="69322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7FD50B5-0D69-44C8-9306-8B3660212A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4182" y="4267200"/>
            <a:ext cx="3025189" cy="172582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D0CD6BB-E128-40C3-880A-5D1D9554CC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4897" y="1139061"/>
            <a:ext cx="1871978" cy="4717088"/>
          </a:xfrm>
          <a:prstGeom prst="rect">
            <a:avLst/>
          </a:prstGeom>
        </p:spPr>
      </p:pic>
      <p:pic>
        <p:nvPicPr>
          <p:cNvPr id="1026" name="Picture 2" descr="Qué tan caliente es el fuego azul en comparación con el fuego blanco, cuál  es la relación entre el color del fuego y la temperatura? - Quora">
            <a:extLst>
              <a:ext uri="{FF2B5EF4-FFF2-40B4-BE49-F238E27FC236}">
                <a16:creationId xmlns:a16="http://schemas.microsoft.com/office/drawing/2014/main" id="{84568585-4B60-40E9-B628-8A4A58ADA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3" r="40249"/>
          <a:stretch/>
        </p:blipFill>
        <p:spPr bwMode="auto">
          <a:xfrm>
            <a:off x="3455806" y="1161993"/>
            <a:ext cx="1104854" cy="1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91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8512341-1060-4B7F-8EEA-33F1B8D98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45" y="671512"/>
            <a:ext cx="3310309" cy="55149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720344D-83D1-44A9-BA03-9E3A7EC4C5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3448" y="2754090"/>
            <a:ext cx="2353457" cy="1309208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504B25B0-29EC-46FF-AE75-3099F3E2D6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97879" y="877124"/>
            <a:ext cx="2876550" cy="52387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5C5E68D-42A9-416C-AFEE-1519C6247B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4897" y="1139061"/>
            <a:ext cx="1871978" cy="4717088"/>
          </a:xfrm>
          <a:prstGeom prst="rect">
            <a:avLst/>
          </a:prstGeom>
        </p:spPr>
      </p:pic>
      <p:pic>
        <p:nvPicPr>
          <p:cNvPr id="10" name="Picture 2" descr="Qué tan caliente es el fuego azul en comparación con el fuego blanco, cuál  es la relación entre el color del fuego y la temperatura? - Quora">
            <a:extLst>
              <a:ext uri="{FF2B5EF4-FFF2-40B4-BE49-F238E27FC236}">
                <a16:creationId xmlns:a16="http://schemas.microsoft.com/office/drawing/2014/main" id="{817A5D8F-B763-41A1-A4EE-4EF5A2DE02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3" r="40249"/>
          <a:stretch/>
        </p:blipFill>
        <p:spPr bwMode="auto">
          <a:xfrm>
            <a:off x="3455806" y="1161993"/>
            <a:ext cx="1104854" cy="170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1C7AA2-38A4-4A19-845F-D282638C3F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4182" y="4267200"/>
            <a:ext cx="3025189" cy="172582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EC65DED-10E9-488F-B5B6-BA847D25F1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1287" y="3059099"/>
            <a:ext cx="1493059" cy="1208101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9D79EC45-8AD3-4372-B872-69F2268BF8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86701" y="5417999"/>
            <a:ext cx="438150" cy="43815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6D1F8DE-42E7-4CF1-B6E2-65D9E0B480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91101" y="4324378"/>
            <a:ext cx="438150" cy="43815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CDEBDF74-239F-4DA4-A3F5-7A0E5A740D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29251" y="4815518"/>
            <a:ext cx="438150" cy="43815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A7FFE135-6E5E-4F85-9C61-10E1494111C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197879" y="2305567"/>
            <a:ext cx="2876550" cy="315344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A81267C5-3478-4E40-BF9F-707F3701ABC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197879" y="1629076"/>
            <a:ext cx="2876550" cy="69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8512341-1060-4B7F-8EEA-33F1B8D98F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45" y="671512"/>
            <a:ext cx="3310309" cy="5514975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76C54B51-00FD-4EE2-90CE-8510C454C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6018" y="877124"/>
            <a:ext cx="2407810" cy="373511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69CA685E-0843-484F-8F26-DCFAF59117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71910" y="1647462"/>
            <a:ext cx="1560521" cy="22528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6863842-A1AE-49EB-8887-EBD27A1489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6201" y="2269575"/>
            <a:ext cx="1610535" cy="315509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F8D4393-DD5A-4275-A396-8FB7BCD35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5420" y="2242551"/>
            <a:ext cx="1694023" cy="3182122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35F377B5-6938-4565-93DB-50585442B6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53778" y="877124"/>
            <a:ext cx="1392486" cy="288687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4B471F88-D7D2-4615-A6BB-AF66B9730B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327418" y="5708857"/>
            <a:ext cx="1049503" cy="225286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E62AE07F-C7FB-4E93-AB2D-1F95F6BE7D4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17500" y="1061744"/>
            <a:ext cx="361950" cy="790575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DEEC7727-DA2F-416F-AD0E-ADBC485E9DB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83796" y="5029385"/>
            <a:ext cx="714375" cy="790575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8D6DB8E2-0626-4609-8176-C03E68FD356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976234" y="1210407"/>
            <a:ext cx="2264929" cy="279935"/>
          </a:xfrm>
          <a:prstGeom prst="rect">
            <a:avLst/>
          </a:prstGeom>
        </p:spPr>
      </p:pic>
      <p:pic>
        <p:nvPicPr>
          <p:cNvPr id="35" name="Gráfico 34">
            <a:extLst>
              <a:ext uri="{FF2B5EF4-FFF2-40B4-BE49-F238E27FC236}">
                <a16:creationId xmlns:a16="http://schemas.microsoft.com/office/drawing/2014/main" id="{8B2C8A06-992C-4613-B511-CC803CD0234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942878" y="1515742"/>
            <a:ext cx="300237" cy="4161035"/>
          </a:xfrm>
          <a:prstGeom prst="rect">
            <a:avLst/>
          </a:prstGeom>
        </p:spPr>
      </p:pic>
      <p:pic>
        <p:nvPicPr>
          <p:cNvPr id="39" name="Gráfico 38">
            <a:extLst>
              <a:ext uri="{FF2B5EF4-FFF2-40B4-BE49-F238E27FC236}">
                <a16:creationId xmlns:a16="http://schemas.microsoft.com/office/drawing/2014/main" id="{7CC7098C-B279-4BFD-8C51-3D2FE684507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243634" y="1350374"/>
            <a:ext cx="1310352" cy="2572172"/>
          </a:xfrm>
          <a:prstGeom prst="rect">
            <a:avLst/>
          </a:prstGeom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8C3E3D6C-BBDE-462F-B059-502175DA94B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325693" y="4107109"/>
            <a:ext cx="1162050" cy="53340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68F7B86-C981-44A0-AFCF-4265FADBF76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978392" y="1202428"/>
            <a:ext cx="1689733" cy="2850538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4CD20479-F285-4BC9-A8A4-C1CB4586270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374318" y="4315304"/>
            <a:ext cx="897879" cy="1852318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89F9C744-EDA3-4F6B-8479-557F685166B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971923" y="1215671"/>
            <a:ext cx="2264929" cy="4474720"/>
          </a:xfrm>
          <a:prstGeom prst="rect">
            <a:avLst/>
          </a:prstGeom>
        </p:spPr>
      </p:pic>
      <p:pic>
        <p:nvPicPr>
          <p:cNvPr id="49" name="Gráfico 48">
            <a:extLst>
              <a:ext uri="{FF2B5EF4-FFF2-40B4-BE49-F238E27FC236}">
                <a16:creationId xmlns:a16="http://schemas.microsoft.com/office/drawing/2014/main" id="{30CA7B7D-5EFE-4E4C-8D3B-B8AB92CC305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2071910" y="5980876"/>
            <a:ext cx="1680885" cy="26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2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8670A5D-3FD6-49C7-8E5E-4DEF66ECD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45" y="671512"/>
            <a:ext cx="3310309" cy="551497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8E80ED6-F434-4546-AC2B-62A016E89601}"/>
              </a:ext>
            </a:extLst>
          </p:cNvPr>
          <p:cNvSpPr/>
          <p:nvPr/>
        </p:nvSpPr>
        <p:spPr>
          <a:xfrm>
            <a:off x="4955381" y="1147763"/>
            <a:ext cx="2293144" cy="61912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A635E32-80DA-426D-962D-6F8E626690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727" y="2049852"/>
            <a:ext cx="3379118" cy="11318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1267FBC-9994-47FB-B0AA-B8FED7A2B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2242" y="5038175"/>
            <a:ext cx="2458090" cy="119845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E7F336-D5A2-4171-95D9-BF8D19E49D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9834" y="3245925"/>
            <a:ext cx="3371010" cy="109404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F5303044-82A0-4F9B-9A80-D5F9E9BC3D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26621" y="1014915"/>
            <a:ext cx="2856475" cy="389519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255D8E3-B6A5-4AEB-8AF4-A6B59EE65B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83940" y="970408"/>
            <a:ext cx="1504613" cy="38951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0A00245-3962-439E-8192-175BC0C5DE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104" y="3708125"/>
            <a:ext cx="1903378" cy="190337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870A23D2-4EBA-462E-BD91-2000F4C489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104" y="1636491"/>
            <a:ext cx="1903378" cy="190337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DCEA1D6-2226-481E-8E3E-97818E09C3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67" y="1772913"/>
            <a:ext cx="1987304" cy="3312172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6D33B838-8144-465F-8712-207B85867AF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63528" y="4709317"/>
            <a:ext cx="1197816" cy="222322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28D4DA30-EB12-4051-B6D3-71807EB58B2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25595" y="1723550"/>
            <a:ext cx="1235749" cy="23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26A069F-EB79-4565-A0F7-A56DD91D1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45" y="671512"/>
            <a:ext cx="3310309" cy="5514975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E05AEA55-5644-4565-BCBE-023209D325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1344" y="965397"/>
            <a:ext cx="2281023" cy="399542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24E94CE-BBF1-4B2D-8477-B208BDD21F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91117" y="2133599"/>
            <a:ext cx="3115056" cy="3200400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6ED7F217-5B62-49FF-A5FD-CDAE69780A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28972" y="2168101"/>
            <a:ext cx="3113438" cy="3194473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AD289017-B5B8-4642-B9F7-DBA38F9AA5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72245" y="1250309"/>
            <a:ext cx="33528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7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3FA9586-AC8C-4C5C-B03E-0311C324E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45" y="671512"/>
            <a:ext cx="3310309" cy="5514975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59291928-5DC4-481C-8077-9730EC214D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2609" y="813945"/>
            <a:ext cx="2255057" cy="231375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6587491C-A23A-41F7-B393-897F631DF9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31448" y="3428999"/>
            <a:ext cx="2255057" cy="231375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4A64484-3C54-466C-ACC8-B500309C55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116" y="3428999"/>
            <a:ext cx="1426401" cy="2376385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0C979EB4-4253-4E23-A3AA-3C5AAE9257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1391" y="595403"/>
            <a:ext cx="2447850" cy="254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4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áfico 32">
            <a:extLst>
              <a:ext uri="{FF2B5EF4-FFF2-40B4-BE49-F238E27FC236}">
                <a16:creationId xmlns:a16="http://schemas.microsoft.com/office/drawing/2014/main" id="{17009FAA-0634-4DD3-B64D-B6E3DC48F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69560" y="3028983"/>
            <a:ext cx="771525" cy="171450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01DA3C4-DD52-43A6-A32E-59C0E0B65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3332" y="3086472"/>
            <a:ext cx="1611821" cy="13931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BC54D39-F89B-45F9-9C37-9963F24C4B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9016" y="907604"/>
            <a:ext cx="3560181" cy="20608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BABB5F-DE76-470A-BF04-437A1F6FA0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0237" y="3086133"/>
            <a:ext cx="1838960" cy="138889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EB7EE80-5891-4927-8776-7FC90D826D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9016" y="4586328"/>
            <a:ext cx="3560181" cy="1791675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7790AC11-84CC-4CFE-8914-9E4DB4A223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25357" y="531251"/>
            <a:ext cx="2554948" cy="224762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66BD3E0B-BB95-4E99-8A29-D265A998AA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11697" y="548413"/>
            <a:ext cx="3051468" cy="15373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C2F3B9B-E63A-4D2D-981E-0CE588CCEE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07604"/>
            <a:ext cx="1678977" cy="1824976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E395302-C3D1-4F9B-A6B1-8E5650240F0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69888" y="907604"/>
            <a:ext cx="3973998" cy="181042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F0323D6-0746-44F6-AFE1-B42559646471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797" r="931"/>
          <a:stretch/>
        </p:blipFill>
        <p:spPr>
          <a:xfrm>
            <a:off x="8289030" y="2972633"/>
            <a:ext cx="3568897" cy="201089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5F6068EC-80F6-4D85-9EB2-7AEA968EDFCE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r="815"/>
          <a:stretch/>
        </p:blipFill>
        <p:spPr>
          <a:xfrm>
            <a:off x="6171801" y="2942304"/>
            <a:ext cx="2323613" cy="208039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38E97FE0-0EEF-4AAC-9C2A-05120C694C8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46967" y="5232423"/>
            <a:ext cx="2773280" cy="117699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743EE2E-4EF5-4F3D-B8FD-F52F8B3AA5B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80864" y="5232423"/>
            <a:ext cx="3173517" cy="127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8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-0.26227 L 0.55651 -0.16621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8" y="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649D83-A10E-4A5C-B83E-D82CD7EDF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4814" y="525022"/>
            <a:ext cx="4388079" cy="277292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3F260A-BE8E-44DE-8BAD-6A285A635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4815" y="3429000"/>
            <a:ext cx="4388078" cy="27631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D17F3B-00CF-4A88-ADC4-ED5D4BC436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695" y="534815"/>
            <a:ext cx="4373763" cy="27631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6363995-55C2-4069-B334-688F66876B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9695" y="3429000"/>
            <a:ext cx="4373763" cy="2759166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D4B421FF-42B3-4958-8FAB-62606BAF55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-692211" y="2214092"/>
            <a:ext cx="3597156" cy="21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áfico 19">
            <a:extLst>
              <a:ext uri="{FF2B5EF4-FFF2-40B4-BE49-F238E27FC236}">
                <a16:creationId xmlns:a16="http://schemas.microsoft.com/office/drawing/2014/main" id="{50906BDE-AFC6-4158-BA3F-67562FBDB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09358" y="5807220"/>
            <a:ext cx="671139" cy="862013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649D83-A10E-4A5C-B83E-D82CD7EDF81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735"/>
          <a:stretch/>
        </p:blipFill>
        <p:spPr>
          <a:xfrm>
            <a:off x="3943350" y="525022"/>
            <a:ext cx="2249543" cy="27729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0D17F3B-00CF-4A88-ADC4-ED5D4BC4360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0474"/>
          <a:stretch/>
        </p:blipFill>
        <p:spPr>
          <a:xfrm>
            <a:off x="6339696" y="534815"/>
            <a:ext cx="2166130" cy="276313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D4B421FF-42B3-4958-8FAB-62606BAF55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6200000">
            <a:off x="-692211" y="2214092"/>
            <a:ext cx="3597156" cy="21901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3A8B280-5DAB-430C-84CD-4523C7C7B3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54" y="539310"/>
            <a:ext cx="2465683" cy="4109471"/>
          </a:xfrm>
          <a:prstGeom prst="rect">
            <a:avLst/>
          </a:prstGeom>
        </p:spPr>
      </p:pic>
      <p:pic>
        <p:nvPicPr>
          <p:cNvPr id="6" name="Comp 1_8">
            <a:hlinkClick r:id="" action="ppaction://media"/>
            <a:extLst>
              <a:ext uri="{FF2B5EF4-FFF2-40B4-BE49-F238E27FC236}">
                <a16:creationId xmlns:a16="http://schemas.microsoft.com/office/drawing/2014/main" id="{3E312D52-0B92-45D7-A3BE-BEDA409559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358748" y="558630"/>
            <a:ext cx="2465683" cy="4109471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0496B07B-3731-4DB7-8780-5ECEF2C8AF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67879" y="6106715"/>
            <a:ext cx="473869" cy="105304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D2FC5EBE-0ACE-43E2-859F-AF0A622EC989}"/>
              </a:ext>
            </a:extLst>
          </p:cNvPr>
          <p:cNvSpPr/>
          <p:nvPr/>
        </p:nvSpPr>
        <p:spPr>
          <a:xfrm>
            <a:off x="1238250" y="5948363"/>
            <a:ext cx="657224" cy="535781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39AA51E1-4C70-4256-A534-CA45C1D015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83675" y="6007246"/>
            <a:ext cx="448818" cy="72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0.75039 -0.0030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1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8EF43F-0A67-4D62-B6D7-659C5D299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7463" y="1130136"/>
            <a:ext cx="4817074" cy="491824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1B07BE1-DDF1-4C8D-A215-638600396C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87463" y="696150"/>
            <a:ext cx="2762247" cy="30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2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339B4B2-8548-4916-9215-AB83B142189C}"/>
              </a:ext>
            </a:extLst>
          </p:cNvPr>
          <p:cNvCxnSpPr>
            <a:cxnSpLocks/>
          </p:cNvCxnSpPr>
          <p:nvPr/>
        </p:nvCxnSpPr>
        <p:spPr>
          <a:xfrm>
            <a:off x="885825" y="-66675"/>
            <a:ext cx="0" cy="69723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904" y="25636"/>
            <a:ext cx="1139532" cy="113953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5E187CEE-7472-4D1E-8F70-3B3E8C57D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639" y="877124"/>
            <a:ext cx="698446" cy="5940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5D37F592-CD63-44A7-8BB8-505D7A954D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9371" y="1114505"/>
            <a:ext cx="9886950" cy="460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4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D489E2E3-D255-43BF-95DF-439599818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084" y="885824"/>
            <a:ext cx="3436018" cy="34360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E81881-94B8-4351-B60A-CF34E5F2E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976" y="495300"/>
            <a:ext cx="3241375" cy="636270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BF96890-9790-4CF2-B2FD-B0EF7E9D5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2088" y="523874"/>
            <a:ext cx="15811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708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0</Words>
  <Application>Microsoft Office PowerPoint</Application>
  <PresentationFormat>Panorámica</PresentationFormat>
  <Paragraphs>0</Paragraphs>
  <Slides>30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JONIX x</dc:creator>
  <cp:lastModifiedBy>JONIX x</cp:lastModifiedBy>
  <cp:revision>15</cp:revision>
  <dcterms:created xsi:type="dcterms:W3CDTF">2022-02-06T05:53:04Z</dcterms:created>
  <dcterms:modified xsi:type="dcterms:W3CDTF">2022-02-08T18:03:27Z</dcterms:modified>
</cp:coreProperties>
</file>