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  <p:sldMasterId id="2147483914" r:id="rId2"/>
    <p:sldMasterId id="2147484097" r:id="rId3"/>
  </p:sldMasterIdLst>
  <p:sldIdLst>
    <p:sldId id="256" r:id="rId4"/>
    <p:sldId id="257" r:id="rId5"/>
    <p:sldId id="308" r:id="rId6"/>
    <p:sldId id="310" r:id="rId7"/>
    <p:sldId id="309" r:id="rId8"/>
    <p:sldId id="311" r:id="rId9"/>
    <p:sldId id="258" r:id="rId10"/>
    <p:sldId id="312" r:id="rId11"/>
    <p:sldId id="313" r:id="rId12"/>
    <p:sldId id="259" r:id="rId13"/>
    <p:sldId id="314" r:id="rId14"/>
    <p:sldId id="261" r:id="rId15"/>
    <p:sldId id="315" r:id="rId16"/>
    <p:sldId id="262" r:id="rId17"/>
    <p:sldId id="316" r:id="rId18"/>
    <p:sldId id="317" r:id="rId19"/>
    <p:sldId id="260" r:id="rId20"/>
    <p:sldId id="319" r:id="rId21"/>
    <p:sldId id="320" r:id="rId22"/>
    <p:sldId id="263" r:id="rId23"/>
    <p:sldId id="264" r:id="rId24"/>
    <p:sldId id="318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78" r:id="rId39"/>
    <p:sldId id="279" r:id="rId40"/>
    <p:sldId id="280" r:id="rId41"/>
    <p:sldId id="281" r:id="rId42"/>
    <p:sldId id="283" r:id="rId43"/>
    <p:sldId id="284" r:id="rId44"/>
    <p:sldId id="285" r:id="rId45"/>
    <p:sldId id="282" r:id="rId46"/>
    <p:sldId id="286" r:id="rId47"/>
    <p:sldId id="287" r:id="rId48"/>
    <p:sldId id="288" r:id="rId49"/>
    <p:sldId id="289" r:id="rId50"/>
    <p:sldId id="290" r:id="rId51"/>
    <p:sldId id="291" r:id="rId52"/>
    <p:sldId id="292" r:id="rId53"/>
    <p:sldId id="293" r:id="rId54"/>
    <p:sldId id="294" r:id="rId55"/>
    <p:sldId id="295" r:id="rId56"/>
    <p:sldId id="296" r:id="rId57"/>
    <p:sldId id="297" r:id="rId58"/>
    <p:sldId id="298" r:id="rId59"/>
    <p:sldId id="299" r:id="rId60"/>
    <p:sldId id="300" r:id="rId61"/>
    <p:sldId id="301" r:id="rId62"/>
    <p:sldId id="302" r:id="rId63"/>
    <p:sldId id="303" r:id="rId64"/>
    <p:sldId id="304" r:id="rId65"/>
    <p:sldId id="305" r:id="rId66"/>
    <p:sldId id="306" r:id="rId67"/>
    <p:sldId id="321" r:id="rId68"/>
    <p:sldId id="322" r:id="rId69"/>
    <p:sldId id="323" r:id="rId70"/>
    <p:sldId id="307" r:id="rId71"/>
    <p:sldId id="324" r:id="rId72"/>
    <p:sldId id="325" r:id="rId73"/>
    <p:sldId id="326" r:id="rId7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viewProps" Target="view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74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394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1948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0601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6613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170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046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706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98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939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345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8983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372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64902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4443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16814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4439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95938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35582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40728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8053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6558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48717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7742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2590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31512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41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650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0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0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6149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970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622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33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389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AFC48AA-BE06-4516-842B-34F824B90293}" type="datetimeFigureOut">
              <a:rPr lang="es-ES" smtClean="0"/>
              <a:t>19/06/2017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D13E6DC-8269-4B90-A429-DEB8D976E4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944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800391"/>
            <a:ext cx="9144000" cy="2387600"/>
          </a:xfrm>
        </p:spPr>
        <p:txBody>
          <a:bodyPr>
            <a:normAutofit/>
          </a:bodyPr>
          <a:lstStyle/>
          <a:p>
            <a:r>
              <a:rPr lang="es-ES" sz="3600" b="1" dirty="0"/>
              <a:t>ÍNTAG A CIELO ABIERTO: PEDAGOGÍA Y ARTE EN LA COMUNIDAD DE PEÑAHERRERA, UN TERRITORIO EN CONFLICTO MINERO</a:t>
            </a:r>
            <a:endParaRPr lang="es-ES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MISHELL NARANJO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0042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7750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402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82" y="-171687"/>
            <a:ext cx="8783392" cy="7029687"/>
          </a:xfrm>
        </p:spPr>
      </p:pic>
    </p:spTree>
    <p:extLst>
      <p:ext uri="{BB962C8B-B14F-4D97-AF65-F5344CB8AC3E}">
        <p14:creationId xmlns:p14="http://schemas.microsoft.com/office/powerpoint/2010/main" val="1238126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82" y="682201"/>
            <a:ext cx="11264836" cy="549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966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9147"/>
            <a:ext cx="9247031" cy="6998661"/>
          </a:xfrm>
        </p:spPr>
      </p:pic>
    </p:spTree>
    <p:extLst>
      <p:ext uri="{BB962C8B-B14F-4D97-AF65-F5344CB8AC3E}">
        <p14:creationId xmlns:p14="http://schemas.microsoft.com/office/powerpoint/2010/main" val="1431325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95084"/>
            <a:ext cx="10285488" cy="5789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25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903"/>
            <a:ext cx="10341735" cy="7126624"/>
          </a:xfrm>
        </p:spPr>
      </p:pic>
    </p:spTree>
    <p:extLst>
      <p:ext uri="{BB962C8B-B14F-4D97-AF65-F5344CB8AC3E}">
        <p14:creationId xmlns:p14="http://schemas.microsoft.com/office/powerpoint/2010/main" val="2976828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 descr="Resultado de imagen para peru cerro de pas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794" y="0"/>
            <a:ext cx="9092485" cy="690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473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88" y="0"/>
            <a:ext cx="93489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056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170" name="Picture 2" descr="Resultado de imagen para sumak kaws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86" y="1289304"/>
            <a:ext cx="7571123" cy="436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528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194" name="Picture 2" descr="Resultado de imagen para derechos de la naturale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46" y="484632"/>
            <a:ext cx="9273519" cy="628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16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2818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1999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463" y="365125"/>
            <a:ext cx="9861113" cy="630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58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09" y="308734"/>
            <a:ext cx="9337029" cy="614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98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9218" name="Picture 2" descr="Resultado de imagen para educación ambi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184" y="334850"/>
            <a:ext cx="12171149" cy="634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1176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909" y="0"/>
            <a:ext cx="111531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343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57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467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077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2432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4666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537" y="0"/>
            <a:ext cx="53810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181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675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Resultado de imagen para reserva cotacachi cayap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92" y="163382"/>
            <a:ext cx="10805375" cy="656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272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9212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155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3" y="122349"/>
            <a:ext cx="10637949" cy="673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2638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3334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757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2720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2561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9830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5222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333408" cy="661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46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291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975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379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0" name="Picture 2" descr="Resultado de imagen para reserva cotacachi cayap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45" y="0"/>
            <a:ext cx="102664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9199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3076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174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65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162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128249" cy="767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3356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96898" y="741963"/>
            <a:ext cx="6852551" cy="537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286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G:\Recuperados\Chiquita.___\enanna\lascosasdelaguagua\Artes\Taller VIII\Tesis\Intag\Intag talleres\DSC_202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1230377" cy="69803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20873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553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5040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5982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2303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01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591" y="176190"/>
            <a:ext cx="3892287" cy="3906413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241" y="176190"/>
            <a:ext cx="6448506" cy="650311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587" y="4082603"/>
            <a:ext cx="3612294" cy="362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20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53615" y="544132"/>
            <a:ext cx="6858000" cy="576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338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8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172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47" y="1289304"/>
            <a:ext cx="11053601" cy="433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5874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294772" cy="667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464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3" y="103559"/>
            <a:ext cx="11152031" cy="660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84462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0" y="277474"/>
            <a:ext cx="4515471" cy="6385823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184" y="301482"/>
            <a:ext cx="4481643" cy="633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5342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6" y="100164"/>
            <a:ext cx="4522559" cy="6398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144" y="147644"/>
            <a:ext cx="4522559" cy="639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0271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055" y="647065"/>
            <a:ext cx="2675890" cy="556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383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GOPR920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802" y="0"/>
            <a:ext cx="113800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27460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G_014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45" y="365125"/>
            <a:ext cx="10270869" cy="58118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8704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4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02344" cy="802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08945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3" y="484632"/>
            <a:ext cx="8452740" cy="576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04245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4" y="-60325"/>
            <a:ext cx="2828925" cy="1885950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364" y="-65405"/>
            <a:ext cx="2828925" cy="1885950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799" y="2235835"/>
            <a:ext cx="2799080" cy="1866265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489" y="2233295"/>
            <a:ext cx="2820035" cy="1879600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404" y="4822825"/>
            <a:ext cx="2851785" cy="2138680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559" y="4867275"/>
            <a:ext cx="3148330" cy="209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22784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40" y="-296545"/>
            <a:ext cx="2727325" cy="1818005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280" y="-296545"/>
            <a:ext cx="2459355" cy="1844040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40" y="1904365"/>
            <a:ext cx="2726690" cy="2045335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410" y="1918970"/>
            <a:ext cx="2724150" cy="2043430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440" y="4497705"/>
            <a:ext cx="3984625" cy="265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224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Imagen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887" y="345811"/>
            <a:ext cx="6058982" cy="5227629"/>
          </a:xfrm>
          <a:prstGeom prst="rect">
            <a:avLst/>
          </a:prstGeom>
        </p:spPr>
      </p:pic>
      <p:pic>
        <p:nvPicPr>
          <p:cNvPr id="4" name="Imagen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9" y="133305"/>
            <a:ext cx="6503829" cy="616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93514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194" y="244699"/>
            <a:ext cx="7262112" cy="6510270"/>
          </a:xfrm>
          <a:prstGeom prst="rect">
            <a:avLst/>
          </a:prstGeom>
        </p:spPr>
      </p:pic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90" y="-892488"/>
            <a:ext cx="6269089" cy="8867730"/>
          </a:xfrm>
        </p:spPr>
      </p:pic>
    </p:spTree>
    <p:extLst>
      <p:ext uri="{BB962C8B-B14F-4D97-AF65-F5344CB8AC3E}">
        <p14:creationId xmlns:p14="http://schemas.microsoft.com/office/powerpoint/2010/main" val="255219238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220" y="-364723"/>
            <a:ext cx="5607653" cy="7474895"/>
          </a:xfrm>
        </p:spPr>
      </p:pic>
    </p:spTree>
    <p:extLst>
      <p:ext uri="{BB962C8B-B14F-4D97-AF65-F5344CB8AC3E}">
        <p14:creationId xmlns:p14="http://schemas.microsoft.com/office/powerpoint/2010/main" val="123542469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819" y="0"/>
            <a:ext cx="5569143" cy="7423562"/>
          </a:xfrm>
        </p:spPr>
      </p:pic>
    </p:spTree>
    <p:extLst>
      <p:ext uri="{BB962C8B-B14F-4D97-AF65-F5344CB8AC3E}">
        <p14:creationId xmlns:p14="http://schemas.microsoft.com/office/powerpoint/2010/main" val="22164442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90186" cy="6918420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186" y="0"/>
            <a:ext cx="51448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04845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560" y="0"/>
            <a:ext cx="5916344" cy="7888459"/>
          </a:xfrm>
        </p:spPr>
      </p:pic>
    </p:spTree>
    <p:extLst>
      <p:ext uri="{BB962C8B-B14F-4D97-AF65-F5344CB8AC3E}">
        <p14:creationId xmlns:p14="http://schemas.microsoft.com/office/powerpoint/2010/main" val="329902385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15" y="-128790"/>
            <a:ext cx="5583728" cy="7443003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613" y="-283335"/>
            <a:ext cx="5357417" cy="714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296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4" y="210468"/>
            <a:ext cx="10574456" cy="6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2495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28" y="-321539"/>
            <a:ext cx="5386077" cy="7179539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708" y="-193183"/>
            <a:ext cx="51448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50097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674" y="-502277"/>
            <a:ext cx="6251596" cy="8333259"/>
          </a:xfrm>
        </p:spPr>
      </p:pic>
    </p:spTree>
    <p:extLst>
      <p:ext uri="{BB962C8B-B14F-4D97-AF65-F5344CB8AC3E}">
        <p14:creationId xmlns:p14="http://schemas.microsoft.com/office/powerpoint/2010/main" val="1879941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8" name="Picture 2" descr="Resultado de imagen para uso de plaguicid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1285" cy="721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075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2" name="Picture 2" descr="Resultado de imagen para cantera de cemento selva aleg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02818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846372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ipo de madera">
  <a:themeElements>
    <a:clrScheme name="Tipo de mader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ipo de made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TM02900688[[fn=Faceta]]</Template>
  <TotalTime>82</TotalTime>
  <Words>21</Words>
  <Application>Microsoft Office PowerPoint</Application>
  <PresentationFormat>Panorámica</PresentationFormat>
  <Paragraphs>2</Paragraphs>
  <Slides>71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71</vt:i4>
      </vt:variant>
    </vt:vector>
  </HeadingPairs>
  <TitlesOfParts>
    <vt:vector size="81" baseType="lpstr">
      <vt:lpstr>Arial</vt:lpstr>
      <vt:lpstr>Calibri</vt:lpstr>
      <vt:lpstr>Calibri Light</vt:lpstr>
      <vt:lpstr>Rockwell</vt:lpstr>
      <vt:lpstr>Rockwell Condensed</vt:lpstr>
      <vt:lpstr>Wingdings</vt:lpstr>
      <vt:lpstr>Wingdings 2</vt:lpstr>
      <vt:lpstr>HDOfficeLightV0</vt:lpstr>
      <vt:lpstr>1_HDOfficeLightV0</vt:lpstr>
      <vt:lpstr>Tipo de madera</vt:lpstr>
      <vt:lpstr>ÍNTAG A CIELO ABIERTO: PEDAGOGÍA Y ARTE EN LA COMUNIDAD DE PEÑAHERRERA, UN TERRITORIO EN CONFLICTO MINERO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ÍNTAG A CIELO ABIERTO: PEDAGOGÍA Y ARTE EN LA COMUNIDAD DE PEÑAHERRERA, UN TERRITORIO EN CONFLICTO MINERO</dc:title>
  <dc:creator>Mía</dc:creator>
  <cp:lastModifiedBy>Mía</cp:lastModifiedBy>
  <cp:revision>11</cp:revision>
  <dcterms:created xsi:type="dcterms:W3CDTF">2017-06-16T19:20:11Z</dcterms:created>
  <dcterms:modified xsi:type="dcterms:W3CDTF">2017-06-19T06:31:52Z</dcterms:modified>
</cp:coreProperties>
</file>