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  <p:sldMasterId id="2147483914" r:id="rId2"/>
    <p:sldMasterId id="2147484097" r:id="rId3"/>
  </p:sldMasterIdLst>
  <p:sldIdLst>
    <p:sldId id="256" r:id="rId4"/>
    <p:sldId id="257" r:id="rId5"/>
    <p:sldId id="308" r:id="rId6"/>
    <p:sldId id="310" r:id="rId7"/>
    <p:sldId id="309" r:id="rId8"/>
    <p:sldId id="311" r:id="rId9"/>
    <p:sldId id="258" r:id="rId10"/>
    <p:sldId id="312" r:id="rId11"/>
    <p:sldId id="313" r:id="rId12"/>
    <p:sldId id="259" r:id="rId13"/>
    <p:sldId id="314" r:id="rId14"/>
    <p:sldId id="261" r:id="rId15"/>
    <p:sldId id="315" r:id="rId16"/>
    <p:sldId id="262" r:id="rId17"/>
    <p:sldId id="316" r:id="rId18"/>
    <p:sldId id="317" r:id="rId19"/>
    <p:sldId id="260" r:id="rId20"/>
    <p:sldId id="319" r:id="rId21"/>
    <p:sldId id="320" r:id="rId22"/>
    <p:sldId id="263" r:id="rId23"/>
    <p:sldId id="264" r:id="rId24"/>
    <p:sldId id="318" r:id="rId25"/>
    <p:sldId id="265" r:id="rId26"/>
    <p:sldId id="266" r:id="rId27"/>
    <p:sldId id="267" r:id="rId28"/>
    <p:sldId id="268" r:id="rId29"/>
    <p:sldId id="269" r:id="rId30"/>
    <p:sldId id="270" r:id="rId31"/>
    <p:sldId id="271" r:id="rId32"/>
    <p:sldId id="272" r:id="rId33"/>
    <p:sldId id="273" r:id="rId34"/>
    <p:sldId id="274" r:id="rId35"/>
    <p:sldId id="275" r:id="rId36"/>
    <p:sldId id="276" r:id="rId37"/>
    <p:sldId id="277" r:id="rId38"/>
    <p:sldId id="278" r:id="rId39"/>
    <p:sldId id="279" r:id="rId40"/>
    <p:sldId id="280" r:id="rId41"/>
    <p:sldId id="281" r:id="rId42"/>
    <p:sldId id="283" r:id="rId43"/>
    <p:sldId id="284" r:id="rId44"/>
    <p:sldId id="285" r:id="rId45"/>
    <p:sldId id="282" r:id="rId46"/>
    <p:sldId id="286" r:id="rId47"/>
    <p:sldId id="287" r:id="rId48"/>
    <p:sldId id="288" r:id="rId49"/>
    <p:sldId id="289" r:id="rId50"/>
    <p:sldId id="290" r:id="rId51"/>
    <p:sldId id="291" r:id="rId52"/>
    <p:sldId id="292" r:id="rId53"/>
    <p:sldId id="293" r:id="rId54"/>
    <p:sldId id="294" r:id="rId55"/>
    <p:sldId id="295" r:id="rId56"/>
    <p:sldId id="296" r:id="rId57"/>
    <p:sldId id="297" r:id="rId58"/>
    <p:sldId id="298" r:id="rId59"/>
    <p:sldId id="299" r:id="rId60"/>
    <p:sldId id="300" r:id="rId61"/>
    <p:sldId id="301" r:id="rId62"/>
    <p:sldId id="302" r:id="rId63"/>
    <p:sldId id="303" r:id="rId64"/>
    <p:sldId id="304" r:id="rId65"/>
    <p:sldId id="305" r:id="rId66"/>
    <p:sldId id="306" r:id="rId67"/>
    <p:sldId id="321" r:id="rId68"/>
    <p:sldId id="322" r:id="rId69"/>
    <p:sldId id="323" r:id="rId70"/>
    <p:sldId id="307" r:id="rId71"/>
    <p:sldId id="324" r:id="rId72"/>
    <p:sldId id="325" r:id="rId73"/>
    <p:sldId id="326" r:id="rId7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6" Type="http://schemas.openxmlformats.org/officeDocument/2006/relationships/viewProps" Target="viewProps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slide" Target="slides/slide7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slide" Target="slides/slide70.xml"/><Relationship Id="rId78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slide" Target="slides/slide69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3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68742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3945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219482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4530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606014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66131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41707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04642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85706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7985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93951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3451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89836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3728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649025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0362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0362"/>
            <a:ext cx="7734300" cy="581183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44431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16814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443957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s-E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95938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35582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40728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880536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65585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12423"/>
            <a:ext cx="10515600" cy="2851208"/>
          </a:xfrm>
        </p:spPr>
        <p:txBody>
          <a:bodyPr anchor="b">
            <a:normAutofit/>
          </a:bodyPr>
          <a:lstStyle>
            <a:lvl1pPr>
              <a:defRPr sz="6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52633"/>
            <a:ext cx="105156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48717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7742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9925909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31512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8413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45127" y="1828800"/>
            <a:ext cx="5181600" cy="435133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8800"/>
            <a:ext cx="5181600" cy="4351337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65010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681850"/>
            <a:ext cx="5156200" cy="825699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5127" y="2507550"/>
            <a:ext cx="5156200" cy="36805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851"/>
            <a:ext cx="5181601" cy="825698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7550"/>
            <a:ext cx="5181601" cy="36805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6608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104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6149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197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399"/>
            <a:ext cx="3931920" cy="3810001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9705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931920" cy="1600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1600" y="990600"/>
            <a:ext cx="6172200" cy="4876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57400"/>
            <a:ext cx="3931920" cy="38100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62256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3331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45127" y="365760"/>
            <a:ext cx="10515600" cy="1325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5127" y="1828800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7527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3894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5" r:id="rId1"/>
    <p:sldLayoutId id="2147483916" r:id="rId2"/>
    <p:sldLayoutId id="2147483917" r:id="rId3"/>
    <p:sldLayoutId id="2147483918" r:id="rId4"/>
    <p:sldLayoutId id="2147483919" r:id="rId5"/>
    <p:sldLayoutId id="2147483920" r:id="rId6"/>
    <p:sldLayoutId id="2147483921" r:id="rId7"/>
    <p:sldLayoutId id="2147483922" r:id="rId8"/>
    <p:sldLayoutId id="2147483923" r:id="rId9"/>
    <p:sldLayoutId id="2147483924" r:id="rId10"/>
    <p:sldLayoutId id="21474839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 2" pitchFamily="18" charset="2"/>
        <a:buChar char="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Wingdings 2" pitchFamily="18" charset="2"/>
        <a:buChar char="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7AFC48AA-BE06-4516-842B-34F824B90293}" type="datetimeFigureOut">
              <a:rPr lang="es-ES" smtClean="0"/>
              <a:t>19/06/2017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s-E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6D13E6DC-8269-4B90-A429-DEB8D976E4C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944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8" r:id="rId1"/>
    <p:sldLayoutId id="2147484099" r:id="rId2"/>
    <p:sldLayoutId id="2147484100" r:id="rId3"/>
    <p:sldLayoutId id="2147484101" r:id="rId4"/>
    <p:sldLayoutId id="2147484102" r:id="rId5"/>
    <p:sldLayoutId id="2147484103" r:id="rId6"/>
    <p:sldLayoutId id="2147484104" r:id="rId7"/>
    <p:sldLayoutId id="2147484105" r:id="rId8"/>
    <p:sldLayoutId id="2147484106" r:id="rId9"/>
    <p:sldLayoutId id="2147484107" r:id="rId10"/>
    <p:sldLayoutId id="21474841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4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4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4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4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4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4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4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4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4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4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2.jpeg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78.jpeg"/><Relationship Id="rId5" Type="http://schemas.openxmlformats.org/officeDocument/2006/relationships/image" Target="../media/image77.jpeg"/><Relationship Id="rId4" Type="http://schemas.openxmlformats.org/officeDocument/2006/relationships/image" Target="../media/image76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4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4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4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4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4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800391"/>
            <a:ext cx="9144000" cy="2387600"/>
          </a:xfrm>
        </p:spPr>
        <p:txBody>
          <a:bodyPr>
            <a:normAutofit/>
          </a:bodyPr>
          <a:lstStyle/>
          <a:p>
            <a:r>
              <a:rPr lang="es-ES" sz="3600" b="1" dirty="0"/>
              <a:t>ÍNTAG A CIELO ABIERTO: PEDAGOGÍA Y ARTE EN LA COMUNIDAD DE PEÑAHERRERA, UN TERRITORIO EN CONFLICTO MINERO</a:t>
            </a:r>
            <a:endParaRPr lang="es-ES" sz="3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 smtClean="0"/>
              <a:t>MISHELL NARANJO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70042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7750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402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282" y="-171687"/>
            <a:ext cx="8783392" cy="7029687"/>
          </a:xfrm>
        </p:spPr>
      </p:pic>
    </p:spTree>
    <p:extLst>
      <p:ext uri="{BB962C8B-B14F-4D97-AF65-F5344CB8AC3E}">
        <p14:creationId xmlns:p14="http://schemas.microsoft.com/office/powerpoint/2010/main" val="12381267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82" y="682201"/>
            <a:ext cx="11264836" cy="549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966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99147"/>
            <a:ext cx="9247031" cy="6998661"/>
          </a:xfrm>
        </p:spPr>
      </p:pic>
    </p:spTree>
    <p:extLst>
      <p:ext uri="{BB962C8B-B14F-4D97-AF65-F5344CB8AC3E}">
        <p14:creationId xmlns:p14="http://schemas.microsoft.com/office/powerpoint/2010/main" val="14313252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95084"/>
            <a:ext cx="10285488" cy="578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9254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32903"/>
            <a:ext cx="10341735" cy="7126624"/>
          </a:xfrm>
        </p:spPr>
      </p:pic>
    </p:spTree>
    <p:extLst>
      <p:ext uri="{BB962C8B-B14F-4D97-AF65-F5344CB8AC3E}">
        <p14:creationId xmlns:p14="http://schemas.microsoft.com/office/powerpoint/2010/main" val="29768289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146" name="Picture 2" descr="Resultado de imagen para peru cerro de pasc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794" y="0"/>
            <a:ext cx="9092485" cy="6907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84739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688" y="0"/>
            <a:ext cx="934898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0565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7170" name="Picture 2" descr="Resultado de imagen para sumak kaws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486" y="1289304"/>
            <a:ext cx="7571123" cy="436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25284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8194" name="Picture 2" descr="Resultado de imagen para derechos de la naturalez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146" y="484632"/>
            <a:ext cx="9273519" cy="6288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3160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12818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51999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463" y="365125"/>
            <a:ext cx="9861113" cy="630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0584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009" y="308734"/>
            <a:ext cx="9337029" cy="6143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986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9218" name="Picture 2" descr="Resultado de imagen para educación ambient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3184" y="334850"/>
            <a:ext cx="12171149" cy="6349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61176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5909" y="0"/>
            <a:ext cx="111531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3433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282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577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282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4675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282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0779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2432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4666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8537" y="0"/>
            <a:ext cx="53810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18115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282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675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 descr="Resultado de imagen para reserva cotacachi cayap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163382"/>
            <a:ext cx="10805375" cy="6562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27208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09212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3155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93" y="122349"/>
            <a:ext cx="10637949" cy="673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2638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3334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87577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282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20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2561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98307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282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5222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333408" cy="6619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2467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282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3291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282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975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282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379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0" name="Picture 2" descr="Resultado de imagen para reserva cotacachi cayap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45" y="0"/>
            <a:ext cx="1026646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791997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30765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7174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282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365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282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7162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1128249" cy="7675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33569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96898" y="741963"/>
            <a:ext cx="6852551" cy="537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12860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 descr="G:\Recuperados\Chiquita.___\enanna\lascosasdelaguagua\Artes\Taller VIII\Tesis\Intag\Intag talleres\DSC_202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1230377" cy="69803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20873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282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55535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282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5040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282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598233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12303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017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591" y="176190"/>
            <a:ext cx="3892287" cy="3906413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3241" y="176190"/>
            <a:ext cx="6448506" cy="650311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6587" y="4082603"/>
            <a:ext cx="3612294" cy="3625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204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353615" y="544132"/>
            <a:ext cx="6858000" cy="576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9338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1282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71722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247" y="1289304"/>
            <a:ext cx="11053601" cy="433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25874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294772" cy="667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34640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03" y="103559"/>
            <a:ext cx="11152031" cy="6606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84462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310" y="277474"/>
            <a:ext cx="4515471" cy="6385823"/>
          </a:xfrm>
          <a:prstGeom prst="rect">
            <a:avLst/>
          </a:prstGeom>
        </p:spPr>
      </p:pic>
      <p:pic>
        <p:nvPicPr>
          <p:cNvPr id="5" name="Imagen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5184" y="301482"/>
            <a:ext cx="4481643" cy="6337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5342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246" y="100164"/>
            <a:ext cx="4522559" cy="6398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144" y="147644"/>
            <a:ext cx="4522559" cy="6398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02719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8055" y="647065"/>
            <a:ext cx="2675890" cy="556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3839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GOPR920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6802" y="0"/>
            <a:ext cx="113800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27460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G_014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45" y="365125"/>
            <a:ext cx="10270869" cy="581183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87045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074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02344" cy="8026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208945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403" y="484632"/>
            <a:ext cx="8452740" cy="5764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04245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264" y="-60325"/>
            <a:ext cx="2828925" cy="1885950"/>
          </a:xfrm>
          <a:prstGeom prst="rect">
            <a:avLst/>
          </a:prstGeom>
        </p:spPr>
      </p:pic>
      <p:pic>
        <p:nvPicPr>
          <p:cNvPr id="5" name="Imagen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0364" y="-65405"/>
            <a:ext cx="2828925" cy="1885950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9" y="2235835"/>
            <a:ext cx="2799080" cy="1866265"/>
          </a:xfrm>
          <a:prstGeom prst="rect">
            <a:avLst/>
          </a:prstGeom>
        </p:spPr>
      </p:pic>
      <p:pic>
        <p:nvPicPr>
          <p:cNvPr id="7" name="Imagen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3489" y="2233295"/>
            <a:ext cx="2820035" cy="1879600"/>
          </a:xfrm>
          <a:prstGeom prst="rect">
            <a:avLst/>
          </a:prstGeom>
        </p:spPr>
      </p:pic>
      <p:pic>
        <p:nvPicPr>
          <p:cNvPr id="8" name="Imagen 7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2404" y="4822825"/>
            <a:ext cx="2851785" cy="2138680"/>
          </a:xfrm>
          <a:prstGeom prst="rect">
            <a:avLst/>
          </a:prstGeom>
        </p:spPr>
      </p:pic>
      <p:pic>
        <p:nvPicPr>
          <p:cNvPr id="9" name="Imagen 8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1559" y="4867275"/>
            <a:ext cx="3148330" cy="209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22784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440" y="-296545"/>
            <a:ext cx="2727325" cy="1818005"/>
          </a:xfrm>
          <a:prstGeom prst="rect">
            <a:avLst/>
          </a:prstGeom>
        </p:spPr>
      </p:pic>
      <p:pic>
        <p:nvPicPr>
          <p:cNvPr id="5" name="Imagen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280" y="-296545"/>
            <a:ext cx="2459355" cy="1844040"/>
          </a:xfrm>
          <a:prstGeom prst="rect">
            <a:avLst/>
          </a:prstGeom>
        </p:spPr>
      </p:pic>
      <p:pic>
        <p:nvPicPr>
          <p:cNvPr id="6" name="Imagen 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440" y="1904365"/>
            <a:ext cx="2726690" cy="2045335"/>
          </a:xfrm>
          <a:prstGeom prst="rect">
            <a:avLst/>
          </a:prstGeom>
        </p:spPr>
      </p:pic>
      <p:pic>
        <p:nvPicPr>
          <p:cNvPr id="7" name="Imagen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8410" y="1918970"/>
            <a:ext cx="2724150" cy="2043430"/>
          </a:xfrm>
          <a:prstGeom prst="rect">
            <a:avLst/>
          </a:prstGeom>
        </p:spPr>
      </p:pic>
      <p:pic>
        <p:nvPicPr>
          <p:cNvPr id="8" name="Imagen 7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1440" y="4497705"/>
            <a:ext cx="3984625" cy="265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2241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Imagen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9887" y="345811"/>
            <a:ext cx="6058982" cy="5227629"/>
          </a:xfrm>
          <a:prstGeom prst="rect">
            <a:avLst/>
          </a:prstGeom>
        </p:spPr>
      </p:pic>
      <p:pic>
        <p:nvPicPr>
          <p:cNvPr id="4" name="Imagen 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519" y="133305"/>
            <a:ext cx="6503829" cy="6164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93514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194" y="244699"/>
            <a:ext cx="7262112" cy="6510270"/>
          </a:xfrm>
          <a:prstGeom prst="rect">
            <a:avLst/>
          </a:prstGeom>
        </p:spPr>
      </p:pic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90" y="-892488"/>
            <a:ext cx="6269089" cy="8867730"/>
          </a:xfrm>
        </p:spPr>
      </p:pic>
    </p:spTree>
    <p:extLst>
      <p:ext uri="{BB962C8B-B14F-4D97-AF65-F5344CB8AC3E}">
        <p14:creationId xmlns:p14="http://schemas.microsoft.com/office/powerpoint/2010/main" val="255219238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220" y="-364723"/>
            <a:ext cx="5607653" cy="7474895"/>
          </a:xfrm>
        </p:spPr>
      </p:pic>
    </p:spTree>
    <p:extLst>
      <p:ext uri="{BB962C8B-B14F-4D97-AF65-F5344CB8AC3E}">
        <p14:creationId xmlns:p14="http://schemas.microsoft.com/office/powerpoint/2010/main" val="123542469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819" y="0"/>
            <a:ext cx="5569143" cy="7423562"/>
          </a:xfrm>
        </p:spPr>
      </p:pic>
    </p:spTree>
    <p:extLst>
      <p:ext uri="{BB962C8B-B14F-4D97-AF65-F5344CB8AC3E}">
        <p14:creationId xmlns:p14="http://schemas.microsoft.com/office/powerpoint/2010/main" val="22164442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190186" cy="6918420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186" y="0"/>
            <a:ext cx="51448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048458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560" y="0"/>
            <a:ext cx="5916344" cy="7888459"/>
          </a:xfrm>
        </p:spPr>
      </p:pic>
    </p:spTree>
    <p:extLst>
      <p:ext uri="{BB962C8B-B14F-4D97-AF65-F5344CB8AC3E}">
        <p14:creationId xmlns:p14="http://schemas.microsoft.com/office/powerpoint/2010/main" val="329902385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7115" y="-128790"/>
            <a:ext cx="5583728" cy="7443003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6613" y="-283335"/>
            <a:ext cx="5357417" cy="7141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296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34" y="210468"/>
            <a:ext cx="10574456" cy="646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3249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28" y="-321539"/>
            <a:ext cx="5386077" cy="7179539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708" y="-193183"/>
            <a:ext cx="51448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50097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4674" y="-502277"/>
            <a:ext cx="6251596" cy="8333259"/>
          </a:xfrm>
        </p:spPr>
      </p:pic>
    </p:spTree>
    <p:extLst>
      <p:ext uri="{BB962C8B-B14F-4D97-AF65-F5344CB8AC3E}">
        <p14:creationId xmlns:p14="http://schemas.microsoft.com/office/powerpoint/2010/main" val="1879941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098" name="Picture 2" descr="Resultado de imagen para uso de plaguicid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921285" cy="721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10752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5122" name="Picture 2" descr="Resultado de imagen para cantera de cemento selva aleg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028185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9846372"/>
      </p:ext>
    </p:extLst>
  </p:cSld>
  <p:clrMapOvr>
    <a:masterClrMapping/>
  </p:clrMapOvr>
</p:sld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HDOfficeLightV0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ipo de madera">
  <a:themeElements>
    <a:clrScheme name="Tipo de madera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Tipo de madera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ipo de madera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TM02900688[[fn=Faceta]]</Template>
  <TotalTime>82</TotalTime>
  <Words>21</Words>
  <Application>Microsoft Office PowerPoint</Application>
  <PresentationFormat>Panorámica</PresentationFormat>
  <Paragraphs>2</Paragraphs>
  <Slides>71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71</vt:i4>
      </vt:variant>
    </vt:vector>
  </HeadingPairs>
  <TitlesOfParts>
    <vt:vector size="81" baseType="lpstr">
      <vt:lpstr>Arial</vt:lpstr>
      <vt:lpstr>Calibri</vt:lpstr>
      <vt:lpstr>Calibri Light</vt:lpstr>
      <vt:lpstr>Rockwell</vt:lpstr>
      <vt:lpstr>Rockwell Condensed</vt:lpstr>
      <vt:lpstr>Wingdings</vt:lpstr>
      <vt:lpstr>Wingdings 2</vt:lpstr>
      <vt:lpstr>HDOfficeLightV0</vt:lpstr>
      <vt:lpstr>1_HDOfficeLightV0</vt:lpstr>
      <vt:lpstr>Tipo de madera</vt:lpstr>
      <vt:lpstr>ÍNTAG A CIELO ABIERTO: PEDAGOGÍA Y ARTE EN LA COMUNIDAD DE PEÑAHERRERA, UN TERRITORIO EN CONFLICTO MINERO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ÍNTAG A CIELO ABIERTO: PEDAGOGÍA Y ARTE EN LA COMUNIDAD DE PEÑAHERRERA, UN TERRITORIO EN CONFLICTO MINERO</dc:title>
  <dc:creator>Mía</dc:creator>
  <cp:lastModifiedBy>Mía</cp:lastModifiedBy>
  <cp:revision>11</cp:revision>
  <dcterms:created xsi:type="dcterms:W3CDTF">2017-06-16T19:20:11Z</dcterms:created>
  <dcterms:modified xsi:type="dcterms:W3CDTF">2017-06-19T06:31:52Z</dcterms:modified>
</cp:coreProperties>
</file>